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12" y="3114675"/>
            <a:ext cx="30003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21297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456040" y="3212976"/>
            <a:ext cx="5875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414908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302346" y="5309245"/>
            <a:ext cx="617190" cy="424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450493" y="5309245"/>
            <a:ext cx="617190" cy="424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911424" y="6045399"/>
            <a:ext cx="617190" cy="424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996" y="3030150"/>
            <a:ext cx="885825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4613" y="4005064"/>
            <a:ext cx="885825" cy="904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941" y="5016060"/>
            <a:ext cx="885825" cy="904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4024114"/>
            <a:ext cx="16668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7747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358136" y="2204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24812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69885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794148" y="26718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227294" y="26718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271755" y="26718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722486" y="26718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1775520" y="334324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4259796" y="334324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6995165" y="3815871"/>
            <a:ext cx="504056" cy="40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4054061" y="4458521"/>
            <a:ext cx="504056" cy="40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2075"/>
            <a:ext cx="116871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52936"/>
            <a:ext cx="50405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207568" y="52998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159896" y="4293096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343472" y="4869160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42503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2025-08-23T09:57:44Z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