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2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1435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319337"/>
            <a:ext cx="11649075" cy="2219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708641" cy="4187155"/>
            <a:chOff x="263352" y="1340768"/>
            <a:chExt cx="11708641" cy="41871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1340768"/>
              <a:ext cx="11696700" cy="2400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4393" y="3861048"/>
              <a:ext cx="11277600" cy="1666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992544" y="270892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992544" y="389226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0992544" y="5066637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5249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492896"/>
            <a:ext cx="208823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8832304" y="2420888"/>
            <a:ext cx="864096" cy="464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271464" y="2996952"/>
            <a:ext cx="1296144" cy="464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128448" y="3680884"/>
            <a:ext cx="12961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631504" y="4282595"/>
            <a:ext cx="12961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3863716" y="4282595"/>
            <a:ext cx="273634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6744072" y="4869160"/>
            <a:ext cx="208823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35475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90637"/>
            <a:ext cx="116967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7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48691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8239109" y="48691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631504" y="5373215"/>
            <a:ext cx="504056" cy="491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8104022" y="5373215"/>
            <a:ext cx="504056" cy="491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454166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701300" cy="4600575"/>
            <a:chOff x="263352" y="1340768"/>
            <a:chExt cx="11701300" cy="46005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49075" cy="1695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7952" y="3036218"/>
              <a:ext cx="11696700" cy="29051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99456" y="184482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5551712" y="3036218"/>
            <a:ext cx="1552400" cy="392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983432" y="4777513"/>
            <a:ext cx="10981220" cy="432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625692" y="5393030"/>
            <a:ext cx="10981220" cy="432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861133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00162"/>
            <a:ext cx="117062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90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489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6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2584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29337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3198096" y="2041938"/>
            <a:ext cx="1224136" cy="576000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744072" y="2041938"/>
            <a:ext cx="1224136" cy="576000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360896" y="2041938"/>
            <a:ext cx="936000" cy="576000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026551" y="2806151"/>
            <a:ext cx="936000" cy="576000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122042" y="2806151"/>
            <a:ext cx="1188000" cy="576000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551477" y="2806151"/>
            <a:ext cx="1188000" cy="576000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999656" y="3562764"/>
            <a:ext cx="1224136" cy="576000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762002" y="3562764"/>
            <a:ext cx="936000" cy="576000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554073" y="3562764"/>
            <a:ext cx="720000" cy="576000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988840"/>
            <a:ext cx="952500" cy="91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9911" y="1988840"/>
            <a:ext cx="952500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3629" y="1988840"/>
            <a:ext cx="952500" cy="91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4077072"/>
            <a:ext cx="952500" cy="914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63" y="3068960"/>
            <a:ext cx="1762125" cy="895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8967" y="4102807"/>
            <a:ext cx="1762125" cy="8953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4605" y="5128126"/>
            <a:ext cx="1762125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213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7377" y="1457601"/>
            <a:ext cx="1762125" cy="895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509168"/>
            <a:ext cx="1762125" cy="895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8694" y="2509168"/>
            <a:ext cx="1762125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708920"/>
            <a:ext cx="93610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600056" y="3284984"/>
            <a:ext cx="93610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8877091" y="3284984"/>
            <a:ext cx="93610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55440" y="3861048"/>
            <a:ext cx="93610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4462028" y="3861048"/>
            <a:ext cx="93610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0181510" y="3861048"/>
            <a:ext cx="93610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1667508" y="4473260"/>
            <a:ext cx="648072" cy="398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4590002" y="4473260"/>
            <a:ext cx="648072" cy="398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44325" cy="4229100"/>
            <a:chOff x="263352" y="1268760"/>
            <a:chExt cx="11744325" cy="42291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44325" cy="1228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2497485"/>
              <a:ext cx="10972800" cy="3000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647728" y="2996952"/>
            <a:ext cx="633934" cy="123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7018457" y="2996952"/>
            <a:ext cx="633934" cy="123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9815445" y="2996952"/>
            <a:ext cx="633934" cy="123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2207568" y="3602563"/>
            <a:ext cx="633934" cy="123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7066439" y="3602563"/>
            <a:ext cx="633934" cy="123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10200456" y="4185582"/>
            <a:ext cx="633934" cy="123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2841502" y="4831288"/>
            <a:ext cx="633934" cy="123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983432" y="4999760"/>
            <a:ext cx="583264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99749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7775"/>
            <a:ext cx="11725275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97997" y="1412776"/>
            <a:ext cx="395903" cy="392154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2423592" y="335699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497616" y="335699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2423592" y="393305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4404792" y="393305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7452792" y="393305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9039545" y="393305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2135560" y="460344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3713348" y="460344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8303277" y="460344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9782454" y="460344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4" name="矩形 13"/>
          <p:cNvSpPr/>
          <p:nvPr/>
        </p:nvSpPr>
        <p:spPr>
          <a:xfrm>
            <a:off x="1847528" y="511412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5" name="矩形 14"/>
          <p:cNvSpPr/>
          <p:nvPr/>
        </p:nvSpPr>
        <p:spPr>
          <a:xfrm>
            <a:off x="2279576" y="573072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6" name="矩形 15"/>
          <p:cNvSpPr/>
          <p:nvPr/>
        </p:nvSpPr>
        <p:spPr>
          <a:xfrm>
            <a:off x="4583832" y="630932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63311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596682"/>
            <a:ext cx="504056" cy="544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0920536" y="3134565"/>
            <a:ext cx="504056" cy="544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920536" y="3780024"/>
            <a:ext cx="504056" cy="544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8094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608173"/>
            <a:ext cx="6984776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2927648" y="3789040"/>
            <a:ext cx="8712968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3740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</Words>
  <Application>Microsoft Office PowerPoint</Application>
  <PresentationFormat>宽屏</PresentationFormat>
  <Paragraphs>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2025-08-23T07:42:27Z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