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487" y="3171825"/>
            <a:ext cx="28670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9695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75920" y="299695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203560" y="2996952"/>
            <a:ext cx="6615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855640" y="3503327"/>
            <a:ext cx="6615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530824" y="3503326"/>
            <a:ext cx="861320" cy="429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003786" y="3503326"/>
            <a:ext cx="861320" cy="429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31160"/>
            <a:ext cx="1647825" cy="86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432" y="5231160"/>
            <a:ext cx="1647825" cy="866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809" y="5231160"/>
            <a:ext cx="1647825" cy="866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186" y="5231160"/>
            <a:ext cx="1647825" cy="866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978" y="5231160"/>
            <a:ext cx="16478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1787" y="2060848"/>
            <a:ext cx="114826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24192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64007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649738" y="2583966"/>
            <a:ext cx="109433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824192" y="2583966"/>
            <a:ext cx="6080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811254" y="2583966"/>
            <a:ext cx="82125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9450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336360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802899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275860" y="4725144"/>
            <a:ext cx="6365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99695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63752" y="4626760"/>
            <a:ext cx="7992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2520" y="5369198"/>
            <a:ext cx="561662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