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6" d="100"/>
          <a:sy n="86" d="100"/>
        </p:scale>
        <p:origin x="108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57537"/>
            <a:ext cx="38385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7787"/>
            <a:ext cx="116109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32922"/>
            <a:ext cx="1368152" cy="340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8904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79" y="436159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013176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9802" y="5013176"/>
            <a:ext cx="9306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3500"/>
            <a:ext cx="11601450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30" y="2611053"/>
            <a:ext cx="166687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677" y="2611053"/>
            <a:ext cx="166687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282" y="2611053"/>
            <a:ext cx="166687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736" y="2611053"/>
            <a:ext cx="166687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492" y="2611053"/>
            <a:ext cx="1666875" cy="847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96615" y="4540254"/>
            <a:ext cx="538945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9522" y="4540254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4234" y="4540254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03190" y="4540254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39022" y="5123586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50573" y="5123586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73636" y="5123586"/>
            <a:ext cx="778326" cy="400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030405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597622"/>
            <a:ext cx="86409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1638" y="3619924"/>
            <a:ext cx="12568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1315" y="4221088"/>
            <a:ext cx="12568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4739" y="4221088"/>
            <a:ext cx="1491541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23695" y="4221088"/>
            <a:ext cx="1975015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824556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4824556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1656" y="5389150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5640" y="5422603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24752" y="5422603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6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708920"/>
            <a:ext cx="856758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348827"/>
            <a:ext cx="208823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8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2025-08-23T14:23:47Z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