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919412"/>
            <a:ext cx="57721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3064" y="2806550"/>
            <a:ext cx="1800200" cy="18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6176" y="2753798"/>
            <a:ext cx="1800200" cy="18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416632" y="2852936"/>
            <a:ext cx="1816632" cy="16561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436176" y="2826559"/>
            <a:ext cx="1832175" cy="62245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433064" y="3449009"/>
            <a:ext cx="1800200" cy="55605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445831" y="4031441"/>
            <a:ext cx="1787433" cy="43843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276176" y="2928702"/>
            <a:ext cx="1800200" cy="5203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278916" y="3429000"/>
            <a:ext cx="191342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264835" y="3949307"/>
            <a:ext cx="1811541" cy="55605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276176" y="2928702"/>
            <a:ext cx="1800200" cy="167328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7392144" y="49135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31" name="矩形 30"/>
          <p:cNvSpPr/>
          <p:nvPr/>
        </p:nvSpPr>
        <p:spPr>
          <a:xfrm>
            <a:off x="1956360" y="550073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716688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901826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215680" y="448604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066711" y="448604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434165" y="4486043"/>
            <a:ext cx="4835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495600" y="51110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770984" y="51110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904067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99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51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80031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546120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3932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367923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096000" y="2636912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55440" y="3320152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131985" y="3293776"/>
            <a:ext cx="6050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935760" y="3950640"/>
            <a:ext cx="6050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9175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8248" y="4874610"/>
            <a:ext cx="28803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0641" y="4869160"/>
            <a:ext cx="288032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83532" y="4705890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703512" y="4681186"/>
            <a:ext cx="1872208" cy="11048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536160" y="4725144"/>
            <a:ext cx="1991792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536160" y="4477047"/>
            <a:ext cx="1623647" cy="130896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2025-08-23T09:19:45Z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