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9137" y="3119437"/>
            <a:ext cx="31337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384032" y="354523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1193424" y="354523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447928" y="42210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736790" y="47251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304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276872"/>
            <a:ext cx="1676400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639" y="2276872"/>
            <a:ext cx="1676400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6293" y="2276872"/>
            <a:ext cx="1676400" cy="847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7947" y="2276872"/>
            <a:ext cx="1676400" cy="8477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904312" y="321297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930628"/>
            <a:ext cx="504056" cy="426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840416" y="3528505"/>
            <a:ext cx="504056" cy="426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840416" y="4170343"/>
            <a:ext cx="504056" cy="426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7170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829345" y="37170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273607" y="37170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712570" y="37170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2025-08-23T11:03:36Z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