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38387"/>
            <a:ext cx="1166812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09065" cy="3067050"/>
            <a:chOff x="335360" y="1268760"/>
            <a:chExt cx="11609065" cy="3067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648652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1773585"/>
              <a:ext cx="11249025" cy="2562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760296" y="1844824"/>
            <a:ext cx="30963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343472" y="2420888"/>
            <a:ext cx="1224136" cy="458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672064" y="3086527"/>
            <a:ext cx="5184576" cy="458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322031" y="3789040"/>
            <a:ext cx="1152128" cy="458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60848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271464" y="2780928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295800" y="3396783"/>
            <a:ext cx="28803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40016" y="4732718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992544" y="4732718"/>
            <a:ext cx="98655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51384" y="5373216"/>
            <a:ext cx="98655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215680" y="5402043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142003" y="5402043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04764"/>
            <a:ext cx="14662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95401" y="2060848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286808" y="2060848"/>
            <a:ext cx="172095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942085" y="2060848"/>
            <a:ext cx="20900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949335" y="2708920"/>
            <a:ext cx="9144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024319" y="2744088"/>
            <a:ext cx="9144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5" y="5157192"/>
            <a:ext cx="10410081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35360" y="5831640"/>
            <a:ext cx="11634216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845" y="1340768"/>
            <a:ext cx="11687175" cy="4934621"/>
            <a:chOff x="247845" y="1340768"/>
            <a:chExt cx="11687175" cy="49346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845" y="1340768"/>
              <a:ext cx="11687175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845" y="4513264"/>
              <a:ext cx="11687175" cy="1762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0248" y="1772816"/>
            <a:ext cx="3298230" cy="123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591944" y="392469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608168" y="4005064"/>
            <a:ext cx="5700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115513" y="5198249"/>
            <a:ext cx="170867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584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393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5054" y="2316714"/>
            <a:ext cx="2965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204864"/>
            <a:ext cx="432048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2546" y="2204864"/>
            <a:ext cx="432048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2237030"/>
            <a:ext cx="648072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00091" y="2237030"/>
            <a:ext cx="492596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77199" y="2237030"/>
            <a:ext cx="492596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0538" y="2237030"/>
            <a:ext cx="492596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645024"/>
            <a:ext cx="492596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63434" y="3645024"/>
            <a:ext cx="492596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04311" y="3645024"/>
            <a:ext cx="492596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2672" y="3671400"/>
            <a:ext cx="573288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32103" y="3671400"/>
            <a:ext cx="435941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42603" y="3671400"/>
            <a:ext cx="492596" cy="373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19265" y="3671400"/>
            <a:ext cx="435941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58617" y="3645024"/>
            <a:ext cx="647793" cy="373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635280" y="3645024"/>
            <a:ext cx="573288" cy="399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94584" cy="558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988840"/>
            <a:ext cx="3162224" cy="8234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2924944"/>
            <a:ext cx="1778824" cy="9227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5916" y="2956576"/>
            <a:ext cx="91440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3896" y="3961123"/>
            <a:ext cx="914400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4941168"/>
            <a:ext cx="914400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4856123"/>
            <a:ext cx="1888508" cy="9796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5982730"/>
            <a:ext cx="1687374" cy="87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988840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439816" y="2698302"/>
            <a:ext cx="648072" cy="514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199934" y="2664556"/>
            <a:ext cx="648072" cy="514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303912" y="3212976"/>
            <a:ext cx="648072" cy="514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96700" cy="3126074"/>
            <a:chOff x="263352" y="1268760"/>
            <a:chExt cx="11696700" cy="3126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861434"/>
              <a:ext cx="2286000" cy="533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76029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204557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768408" y="326274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359817" y="3925872"/>
            <a:ext cx="95716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3285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47928" y="2803240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527892" y="3534476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74894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943309" y="3573016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139063" y="3573016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899847" y="3573016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016470" y="3573016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415480" y="4221088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962926" y="4221088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679750" y="4221088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6866712" y="4221088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783435" y="4221088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0357258" y="4221088"/>
            <a:ext cx="5046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3193132" y="4869160"/>
            <a:ext cx="17501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2340146" y="5553073"/>
            <a:ext cx="17501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344472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5412"/>
            <a:ext cx="11658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73016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079776" y="4258816"/>
            <a:ext cx="2232248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065767" y="4980012"/>
            <a:ext cx="176419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2025-08-23T06:52:00Z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