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128962"/>
            <a:ext cx="42100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324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71717"/>
            <a:ext cx="164782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3801" y="2771717"/>
            <a:ext cx="16478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216" y="2771717"/>
            <a:ext cx="1647825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176" y="2771717"/>
            <a:ext cx="164782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6969" y="2771717"/>
            <a:ext cx="16478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195392"/>
            <a:ext cx="40324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655840" y="4797152"/>
            <a:ext cx="40324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2062"/>
            <a:ext cx="11706225" cy="433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6" y="5595937"/>
            <a:ext cx="11515725" cy="1162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847528" y="4293096"/>
            <a:ext cx="58326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23392" y="4979685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707232" y="4995592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896200" y="56118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338139" y="56118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71" r="188"/>
          <a:stretch/>
        </p:blipFill>
        <p:spPr>
          <a:xfrm>
            <a:off x="335360" y="1268760"/>
            <a:ext cx="11665296" cy="30998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04601"/>
            <a:ext cx="446449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1496600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005818" y="3933056"/>
            <a:ext cx="89849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600056" y="4617968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704512" y="4617968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95400" y="53012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775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5034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447928" y="3411641"/>
            <a:ext cx="504056" cy="377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