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925" y="2519362"/>
            <a:ext cx="5010150" cy="181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824983"/>
            <a:ext cx="5832648" cy="108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207568" y="5820825"/>
            <a:ext cx="5760640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156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7775"/>
            <a:ext cx="1160145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0892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0848528" y="640168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15689"/>
            <a:ext cx="10790312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39416" y="3341109"/>
            <a:ext cx="10790312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2025-08-23T10:30:21Z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