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943225"/>
            <a:ext cx="46291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755877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21543" y="4221088"/>
            <a:ext cx="7381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848320" y="4221088"/>
            <a:ext cx="7381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220890" y="4756421"/>
            <a:ext cx="7381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931244" y="4837045"/>
            <a:ext cx="655230" cy="423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990619" y="5297740"/>
            <a:ext cx="655230" cy="423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566764" y="5297740"/>
            <a:ext cx="806351" cy="423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69682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359696" y="3645024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074696" y="3645024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966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536160" y="27022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256240" y="318329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64904"/>
            <a:ext cx="26642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55440" y="418424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691844" y="418424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367808" y="522920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752847" y="522920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