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2571750"/>
            <a:ext cx="45815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634789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462182" y="4634789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302098" y="4634789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168390" y="4634789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848528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60"/>
            <a:ext cx="34563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2008" b="83200"/>
          <a:stretch/>
        </p:blipFill>
        <p:spPr>
          <a:xfrm>
            <a:off x="335360" y="1412777"/>
            <a:ext cx="11737304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16833"/>
            <a:ext cx="10953750" cy="24003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415480" y="2636912"/>
            <a:ext cx="237626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1271464" y="2636912"/>
            <a:ext cx="2304256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136271" y="2636912"/>
            <a:ext cx="4136193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6384032" y="2636912"/>
            <a:ext cx="201622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8112224" y="2636912"/>
            <a:ext cx="2592288" cy="8603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2025-08-23T08:25:44Z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