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2919412"/>
            <a:ext cx="47625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64807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059824" y="2420888"/>
            <a:ext cx="82826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128448" y="2483268"/>
            <a:ext cx="82826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30198" y="2924944"/>
            <a:ext cx="82826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254852" y="2960112"/>
            <a:ext cx="10652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193806" y="2960112"/>
            <a:ext cx="10652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1493282" y="306094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11424" y="3573016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3089736" y="3549089"/>
            <a:ext cx="7740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4795443" y="3549089"/>
            <a:ext cx="7740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2075"/>
            <a:ext cx="11677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332747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994493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480393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760297" y="4149080"/>
            <a:ext cx="5931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017596" y="4149080"/>
            <a:ext cx="16230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031489" y="4822502"/>
            <a:ext cx="328208" cy="478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079776" y="4822502"/>
            <a:ext cx="616352" cy="478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838238" y="4822502"/>
            <a:ext cx="616352" cy="478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7306553" y="4822502"/>
            <a:ext cx="616352" cy="478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8836414" y="4822502"/>
            <a:ext cx="616352" cy="478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0023375" y="4822502"/>
            <a:ext cx="1617239" cy="478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442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988940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668271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807125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603861" y="268699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584454" y="268699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714516" y="268699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9393847" y="268699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703512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2837719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6504111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7603149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9766057" y="39330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5951984" y="437424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99987"/>
            <a:ext cx="92678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464207"/>
            <a:ext cx="777686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071664" y="2999958"/>
            <a:ext cx="7776864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84032" y="4731157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799856" y="526690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417641" y="526690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8307987" y="526690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799856" y="5730062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7587018" y="5736551"/>
            <a:ext cx="117327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2025-08-23T11:09:02Z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