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0475" y="2981325"/>
            <a:ext cx="45910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77265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979193"/>
            <a:ext cx="10687050" cy="2466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2132856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2892" y="2132856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2708920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48890" y="2708920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15382" y="2708920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03512" y="3366343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21497" y="3366343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66920" y="3366343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1414" y="5576143"/>
            <a:ext cx="2428875" cy="8572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7329" y="5576143"/>
            <a:ext cx="242887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224518"/>
            <a:ext cx="576064" cy="420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775520" y="3861048"/>
            <a:ext cx="576064" cy="420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037466" y="3861048"/>
            <a:ext cx="576064" cy="420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4295800" y="4437112"/>
            <a:ext cx="576064" cy="420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4007768" y="4990595"/>
            <a:ext cx="576064" cy="420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5757437" y="4990595"/>
            <a:ext cx="576064" cy="420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10769053" y="4990595"/>
            <a:ext cx="576064" cy="420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58600" cy="5466903"/>
            <a:chOff x="263352" y="1268760"/>
            <a:chExt cx="11658600" cy="54669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58600" cy="4686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3364" y="6021288"/>
              <a:ext cx="11458575" cy="714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559496" y="2636912"/>
            <a:ext cx="25922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384032" y="2636912"/>
            <a:ext cx="30963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1426036" y="263691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623392" y="3219756"/>
            <a:ext cx="324036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4223792" y="4869160"/>
            <a:ext cx="194421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8847028" y="4869160"/>
            <a:ext cx="10653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695400" y="5343096"/>
            <a:ext cx="648072" cy="49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2409900" y="5445224"/>
            <a:ext cx="2461964" cy="395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6338319" y="5451061"/>
            <a:ext cx="76579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4" name="矩形 13"/>
          <p:cNvSpPr/>
          <p:nvPr/>
        </p:nvSpPr>
        <p:spPr>
          <a:xfrm>
            <a:off x="5087888" y="6182398"/>
            <a:ext cx="50405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2025-08-23T08:22:54Z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