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E9EA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47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6300" y="3148012"/>
            <a:ext cx="2819400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249289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12124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53825" cy="2228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472349"/>
            <a:ext cx="11649075" cy="3314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424" y="2621310"/>
            <a:ext cx="1666875" cy="8763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26371" y="2621310"/>
            <a:ext cx="1666875" cy="8763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03578" y="2621310"/>
            <a:ext cx="1666875" cy="8763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33540" y="2621310"/>
            <a:ext cx="1666875" cy="8763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28333" y="2621310"/>
            <a:ext cx="1666875" cy="8763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7201321" y="5708549"/>
            <a:ext cx="513404" cy="3864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497840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306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1879992"/>
            <a:ext cx="238861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1271464" y="2492896"/>
            <a:ext cx="2448272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5951984" y="3789040"/>
            <a:ext cx="403244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164964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3267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214" r="200"/>
          <a:stretch/>
        </p:blipFill>
        <p:spPr>
          <a:xfrm>
            <a:off x="911424" y="4653136"/>
            <a:ext cx="10960446" cy="130911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95600" y="5314463"/>
            <a:ext cx="5760640" cy="431369"/>
          </a:xfrm>
          <a:prstGeom prst="rect">
            <a:avLst/>
          </a:prstGeom>
          <a:solidFill>
            <a:srgbClr val="E9E9EA"/>
          </a:solidFill>
          <a:ln>
            <a:solidFill>
              <a:srgbClr val="E9E9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515782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82400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7495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53825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5301208"/>
            <a:ext cx="108012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4799856" y="5301208"/>
            <a:ext cx="12394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8819047" y="5301208"/>
            <a:ext cx="108012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1703512" y="2348880"/>
            <a:ext cx="10081120" cy="72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633118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3152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48864" y="1314392"/>
            <a:ext cx="129614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3719736" y="1988840"/>
            <a:ext cx="129614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8760296" y="2636912"/>
            <a:ext cx="6480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580944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2447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304" y="2526649"/>
            <a:ext cx="10919470" cy="4313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667352" y="3185264"/>
            <a:ext cx="10919470" cy="4313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437402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2025-08-23T10:04:33Z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