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0" y="3148012"/>
            <a:ext cx="24765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494" y="4135785"/>
            <a:ext cx="1152525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58304" y="2303308"/>
            <a:ext cx="487920" cy="483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389301"/>
            <a:ext cx="1685925" cy="876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8632" y="5389301"/>
            <a:ext cx="1685925" cy="876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4632" y="5389301"/>
            <a:ext cx="1685925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8217" y="5389301"/>
            <a:ext cx="1685925" cy="876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4217" y="5389301"/>
            <a:ext cx="16859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76350"/>
            <a:ext cx="115538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3120" y="3240188"/>
            <a:ext cx="100811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991544" y="3246032"/>
            <a:ext cx="1512168" cy="75024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3568142" y="3140968"/>
            <a:ext cx="1519746" cy="89130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5473829" y="3297338"/>
            <a:ext cx="1990323" cy="73493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847954" y="3240188"/>
            <a:ext cx="5616198" cy="75608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9480376" y="3240188"/>
            <a:ext cx="1008112" cy="75608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9475324" y="3240188"/>
            <a:ext cx="1512168" cy="75608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177636" y="4509120"/>
            <a:ext cx="5664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380359" y="4509120"/>
            <a:ext cx="5664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190610" y="5085184"/>
            <a:ext cx="11934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81112"/>
            <a:ext cx="115919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717032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758879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501317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501317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5832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2025-08-23T09:03:00Z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