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8137" y="3124200"/>
            <a:ext cx="389572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819275"/>
            <a:ext cx="11601450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3032956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2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01450" cy="4086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4280" y="2331296"/>
            <a:ext cx="1666875" cy="895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8742" y="2331296"/>
            <a:ext cx="1666875" cy="895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3455888"/>
            <a:ext cx="1666875" cy="895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2424" y="4509120"/>
            <a:ext cx="1666875" cy="8953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83432" y="4077072"/>
            <a:ext cx="792088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9886048" y="4077072"/>
            <a:ext cx="792088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2855640" y="5157192"/>
            <a:ext cx="792088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9784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14908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7455350" y="414908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9310527" y="414908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412591" y="4720460"/>
            <a:ext cx="434937" cy="529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16496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39165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1775600"/>
            <a:ext cx="2016224" cy="474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4917269" y="1775600"/>
            <a:ext cx="1466763" cy="474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7053800" y="1775600"/>
            <a:ext cx="1466763" cy="474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2657200" y="2390077"/>
            <a:ext cx="1512167" cy="4760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5013539" y="2390077"/>
            <a:ext cx="1512167" cy="4760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7361086" y="2390077"/>
            <a:ext cx="1512167" cy="4760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5571670" y="317534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51578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495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8240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422108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4007768" y="4934394"/>
            <a:ext cx="864096" cy="3668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983432" y="1844824"/>
            <a:ext cx="10945216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296888" y="2538528"/>
            <a:ext cx="11487744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 flipV="1">
            <a:off x="296888" y="3213778"/>
            <a:ext cx="4791000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63311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98884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4531740" y="1988840"/>
            <a:ext cx="48414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8092625" y="1988840"/>
            <a:ext cx="48414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1064552" y="4797152"/>
            <a:ext cx="48414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80944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153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276872"/>
            <a:ext cx="295232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437402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2025-08-23T09:35:42Z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