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947987"/>
            <a:ext cx="58293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84610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169586" y="484610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58970" y="484610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165940" y="4846104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27848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096000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328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366503" y="3328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5400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634353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032330" y="4005064"/>
            <a:ext cx="4237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015245" y="4005064"/>
            <a:ext cx="4237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647728" y="5301208"/>
            <a:ext cx="46085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789040"/>
            <a:ext cx="21207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8327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159896" y="5013176"/>
            <a:ext cx="60486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1587"/>
            <a:ext cx="115824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576879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048328" y="3501008"/>
            <a:ext cx="576064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789704" y="5198390"/>
            <a:ext cx="288032" cy="253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77048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54616" y="3176136"/>
            <a:ext cx="7973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54616" y="3765224"/>
            <a:ext cx="7973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54616" y="4354306"/>
            <a:ext cx="79736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631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938900"/>
            <a:ext cx="64865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