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2581275"/>
            <a:ext cx="46386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97144" cy="549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35699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780657" y="335699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487488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248272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61048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55440" y="4423756"/>
            <a:ext cx="10585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55440" y="4986463"/>
            <a:ext cx="10585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5440" y="5540377"/>
            <a:ext cx="10585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55440" y="6138255"/>
            <a:ext cx="10585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