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675" y="2132965"/>
            <a:ext cx="3139440" cy="2232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4437380"/>
            <a:ext cx="829056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041755"/>
            <a:ext cx="11340000" cy="58162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53329" y="3558944"/>
            <a:ext cx="3123022" cy="4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4865" y="4426612"/>
            <a:ext cx="2361309" cy="4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4685" y="5361305"/>
            <a:ext cx="33851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96745" y="6157595"/>
            <a:ext cx="659320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1213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30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59718"/>
            <a:ext cx="4103727" cy="43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85472"/>
            <a:ext cx="2170881" cy="3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35120"/>
            <a:ext cx="1059370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908405"/>
            <a:ext cx="800253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05869" y="4390219"/>
            <a:ext cx="591287" cy="25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2490" y="5317807"/>
            <a:ext cx="557691" cy="25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380" y="1339850"/>
            <a:ext cx="431419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320511"/>
            <a:ext cx="856926" cy="5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8337" y="2320511"/>
            <a:ext cx="3503879" cy="5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31208"/>
            <a:ext cx="295163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1813" y="3331208"/>
            <a:ext cx="799798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241" y="4246556"/>
            <a:ext cx="4446498" cy="4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835" y="2310765"/>
            <a:ext cx="287528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9245" y="2202815"/>
            <a:ext cx="310451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253472"/>
            <a:ext cx="1418690" cy="5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241" y="4196748"/>
            <a:ext cx="5293904" cy="5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11183" y="5225776"/>
            <a:ext cx="866448" cy="37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3761578"/>
            <a:ext cx="552241" cy="42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3742498"/>
            <a:ext cx="571284" cy="49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705" y="5154384"/>
            <a:ext cx="504634" cy="4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692505"/>
            <a:ext cx="1086944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93795" y="4026535"/>
            <a:ext cx="6814185" cy="253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23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11641"/>
            <a:ext cx="2694559" cy="43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179847"/>
            <a:ext cx="2189924" cy="42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038600"/>
            <a:ext cx="47656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59496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07439" y="3793505"/>
            <a:ext cx="2367044" cy="33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2692" y="4457535"/>
            <a:ext cx="2157762" cy="33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2692" y="5143217"/>
            <a:ext cx="1782499" cy="31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0780" y="5793105"/>
            <a:ext cx="681990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49207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07962" y="3829620"/>
            <a:ext cx="2509831" cy="32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2843" y="4479240"/>
            <a:ext cx="2131930" cy="32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2843" y="5150277"/>
            <a:ext cx="1761159" cy="29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1255" y="5807075"/>
            <a:ext cx="590359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2025-07-03T10:26:10Z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