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6370" y="2884170"/>
            <a:ext cx="931926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0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263715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740" y="335724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8120" y="256540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23335" y="328549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5540" y="256540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5540" y="328549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772920"/>
            <a:ext cx="4747260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0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0277" y="3225061"/>
            <a:ext cx="9102468" cy="4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3920490"/>
            <a:ext cx="96799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654935"/>
            <a:ext cx="105105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370" y="3418205"/>
            <a:ext cx="15652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" y="4074160"/>
            <a:ext cx="100203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320" y="4629150"/>
            <a:ext cx="1016444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5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9380" y="2708910"/>
            <a:ext cx="4269740" cy="303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2708910"/>
            <a:ext cx="6964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67530" y="3645535"/>
            <a:ext cx="6964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11675" y="4221480"/>
            <a:ext cx="69640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67530" y="4797425"/>
            <a:ext cx="69640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320" y="2569210"/>
            <a:ext cx="1016762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074553"/>
            <a:ext cx="1390125" cy="46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3818589"/>
            <a:ext cx="8426448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584" y="4285997"/>
            <a:ext cx="9073904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744085"/>
            <a:ext cx="99447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2957826"/>
            <a:ext cx="9216725" cy="5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3601085"/>
            <a:ext cx="10852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685" y="4463016"/>
            <a:ext cx="9473803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919980"/>
            <a:ext cx="101320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2895" y="1920240"/>
            <a:ext cx="6330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0670" y="1920240"/>
            <a:ext cx="6330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9219" y="2854598"/>
            <a:ext cx="342770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040" y="2854598"/>
            <a:ext cx="342770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24634" y="2854598"/>
            <a:ext cx="333248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3602" y="5028730"/>
            <a:ext cx="618891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10931" y="5028730"/>
            <a:ext cx="190428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34145" y="4843145"/>
            <a:ext cx="5048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72040" y="5648548"/>
            <a:ext cx="266599" cy="1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19294" y="5629477"/>
            <a:ext cx="266599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69219" y="6077653"/>
            <a:ext cx="437984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78287" y="6106260"/>
            <a:ext cx="476070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4005580"/>
            <a:ext cx="455930" cy="8274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15740"/>
            <a:ext cx="455930" cy="8274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2815" y="4005580"/>
            <a:ext cx="455930" cy="8274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8705" y="4005580"/>
            <a:ext cx="45593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bldLvl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6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745" y="1338580"/>
            <a:ext cx="7143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925" y="2119630"/>
            <a:ext cx="59880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7078" y="3043688"/>
            <a:ext cx="190428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191" y="3043688"/>
            <a:ext cx="323727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5375" y="3672205"/>
            <a:ext cx="4603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94395" y="3672205"/>
            <a:ext cx="4400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11284" y="4920540"/>
            <a:ext cx="161863" cy="1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82267" y="5063447"/>
            <a:ext cx="342770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25591" y="5225409"/>
            <a:ext cx="333249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7884" y="6454413"/>
            <a:ext cx="209471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92544" y="6454413"/>
            <a:ext cx="190428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animBg="1"/>
      <p:bldP spid="12" grpId="0" bldLvl="0" animBg="1"/>
      <p:bldP spid="13" grpId="0" bldLvl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1891940"/>
            <a:ext cx="30468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2493086"/>
            <a:ext cx="314205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81209" y="3113317"/>
            <a:ext cx="323727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3695379"/>
            <a:ext cx="29516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0251" y="4468282"/>
            <a:ext cx="29516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4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87405" y="2091327"/>
            <a:ext cx="218992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0000" y="3540051"/>
            <a:ext cx="257078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261" y="4502689"/>
            <a:ext cx="228513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06901" y="2129344"/>
            <a:ext cx="218992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866" y="3892383"/>
            <a:ext cx="228513" cy="2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4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7880" y="2261235"/>
            <a:ext cx="55435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905" y="2261235"/>
            <a:ext cx="110871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0115" y="2423160"/>
            <a:ext cx="6159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235" y="2423160"/>
            <a:ext cx="6159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9860" y="3060700"/>
            <a:ext cx="64706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6785" y="3222625"/>
            <a:ext cx="55435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7265" y="3222625"/>
            <a:ext cx="61595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12355" y="3130550"/>
            <a:ext cx="104711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2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23570" y="263715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8785" y="335724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407733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08120" y="256540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719830" y="335724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863975" y="409638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176135" y="263715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104380" y="335724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031990" y="422148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66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13296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740" y="285305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-24765" y="357314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47440" y="213296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62655" y="2853055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28485" y="223647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43700" y="2956560"/>
            <a:ext cx="260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40" grpId="0" bldLvl="0" animBg="1"/>
      <p:bldP spid="25" grpId="0" bldLvl="0" animBg="1"/>
      <p:bldP spid="26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2025-07-03T12:28:58Z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