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95775" y="1988820"/>
            <a:ext cx="3093720" cy="2095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40" y="4437380"/>
            <a:ext cx="5890260" cy="7543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629130"/>
            <a:ext cx="11340000" cy="3984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12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83920" y="2376805"/>
            <a:ext cx="3151505" cy="982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3677" y="3902621"/>
            <a:ext cx="1970931" cy="40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2495" y="4722495"/>
            <a:ext cx="5603240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721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12495" y="3396615"/>
            <a:ext cx="5259705" cy="8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670" y="4797425"/>
            <a:ext cx="9510395" cy="8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650"/>
            <a:ext cx="9756262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785" y="1655800"/>
            <a:ext cx="11340000" cy="4160759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339215" y="3429000"/>
            <a:ext cx="9925685" cy="109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819140" y="1917065"/>
            <a:ext cx="4045585" cy="1127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0395"/>
            <a:ext cx="10257155" cy="625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1412595"/>
            <a:ext cx="11340000" cy="18086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39539" y="1603984"/>
            <a:ext cx="314206" cy="363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64174" y="2532223"/>
            <a:ext cx="1399647" cy="392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47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653904" y="3913446"/>
            <a:ext cx="266599" cy="371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34861" y="4533354"/>
            <a:ext cx="304685" cy="371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78635" y="5153660"/>
            <a:ext cx="1976755" cy="153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90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653904" y="4046429"/>
            <a:ext cx="266599" cy="362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34861" y="4666219"/>
            <a:ext cx="295163" cy="362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78635" y="5400040"/>
            <a:ext cx="2011680" cy="1441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1845310"/>
            <a:ext cx="13811250" cy="31013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48150" y="3429000"/>
            <a:ext cx="946785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34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25825" y="3110865"/>
            <a:ext cx="953770" cy="1322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81511" y="3415824"/>
            <a:ext cx="571284" cy="371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49672" y="5026338"/>
            <a:ext cx="571284" cy="371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62468" y="5026338"/>
            <a:ext cx="590327" cy="371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876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71905" y="3933190"/>
            <a:ext cx="4278630" cy="1085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1905" y="5229225"/>
            <a:ext cx="6809105" cy="1085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67145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45608" y="4247724"/>
            <a:ext cx="3861793" cy="81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4568" y="5521816"/>
            <a:ext cx="5178924" cy="412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69</cp:revision>
  <dcterms:created xsi:type="dcterms:W3CDTF">2015-09-16T06:44:00Z</dcterms:created>
  <dcterms:modified xsi:type="dcterms:W3CDTF">2025-07-03T08:26:30Z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