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3"/>
    <p:sldId id="324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3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3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11040" y="2205355"/>
            <a:ext cx="3169920" cy="217932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5640" y="4581525"/>
            <a:ext cx="6126480" cy="762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705" y="620395"/>
            <a:ext cx="8074660" cy="6424295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2207895" y="4005580"/>
            <a:ext cx="3385820" cy="828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5880100" y="4005580"/>
            <a:ext cx="3385820" cy="828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775460" y="5085715"/>
            <a:ext cx="3385820" cy="828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1847850" y="5949315"/>
            <a:ext cx="3385820" cy="828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5" grpId="0" bldLvl="0" animBg="1"/>
      <p:bldP spid="26" grpId="0" bldLvl="0" animBg="1"/>
      <p:bldP spid="2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7275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71649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3215640" y="1485265"/>
            <a:ext cx="4083685" cy="1195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60045" y="2997200"/>
            <a:ext cx="6113145" cy="1195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1052550"/>
            <a:ext cx="11227661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25" y="980795"/>
            <a:ext cx="8911641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6671" y="4745596"/>
            <a:ext cx="246922" cy="299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755887" y="4745596"/>
            <a:ext cx="239439" cy="291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976245" y="5845810"/>
            <a:ext cx="833120" cy="852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885" y="981075"/>
            <a:ext cx="4275455" cy="19710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68537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587254" y="1642963"/>
            <a:ext cx="314206" cy="380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92745" y="1642745"/>
            <a:ext cx="948690" cy="1431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216675" y="1947663"/>
            <a:ext cx="314206" cy="380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908405"/>
            <a:ext cx="8565931" cy="586800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2292687" y="4400405"/>
            <a:ext cx="201382" cy="280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068601" y="4400405"/>
            <a:ext cx="201382" cy="280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271110" y="4868405"/>
            <a:ext cx="237343" cy="280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047024" y="4868405"/>
            <a:ext cx="237343" cy="280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780912" y="5682005"/>
            <a:ext cx="194189" cy="280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520305" y="5681980"/>
            <a:ext cx="706755" cy="1042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047869" y="5912405"/>
            <a:ext cx="237343" cy="28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5759335" y="6150005"/>
            <a:ext cx="230150" cy="280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885" y="1125220"/>
            <a:ext cx="3795395" cy="17703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3831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50125" y="2464739"/>
            <a:ext cx="504634" cy="458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06196" y="2455195"/>
            <a:ext cx="1133047" cy="496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70" y="908405"/>
            <a:ext cx="9639269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954145" y="3676650"/>
            <a:ext cx="775335" cy="915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8591550" y="3676650"/>
            <a:ext cx="775335" cy="915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954145" y="5417820"/>
            <a:ext cx="775335" cy="915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8448040" y="5417820"/>
            <a:ext cx="775335" cy="915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17" grpId="0" bldLvl="0" animBg="1"/>
      <p:bldP spid="1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70" y="1052550"/>
            <a:ext cx="10048950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551555" y="2665095"/>
            <a:ext cx="819785" cy="894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8231505" y="2537460"/>
            <a:ext cx="819785" cy="1224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695065" y="4121785"/>
            <a:ext cx="819785" cy="965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8375650" y="3958590"/>
            <a:ext cx="819785" cy="1129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3407410" y="5536565"/>
            <a:ext cx="819785" cy="1123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8087995" y="5490210"/>
            <a:ext cx="819785" cy="1123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23" grpId="0" bldLvl="0" animBg="1"/>
      <p:bldP spid="24" grpId="0" bldLvl="0" animBg="1"/>
      <p:bldP spid="25" grpId="0" bldLvl="0" animBg="1"/>
      <p:bldP spid="2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25" y="836650"/>
            <a:ext cx="9347860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442460" y="2682875"/>
            <a:ext cx="694055" cy="828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775065" y="2682875"/>
            <a:ext cx="694055" cy="828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390390" y="4041775"/>
            <a:ext cx="803910" cy="828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775065" y="4049395"/>
            <a:ext cx="694055" cy="802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390390" y="5416550"/>
            <a:ext cx="803910" cy="828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8722995" y="5416550"/>
            <a:ext cx="803910" cy="828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11" grpId="0" bldLvl="0" animBg="1"/>
      <p:bldP spid="12" grpId="0" bldLvl="0" animBg="1"/>
      <p:bldP spid="17" grpId="0" bldLvl="0" animBg="1"/>
      <p:bldP spid="18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67</cp:revision>
  <dcterms:created xsi:type="dcterms:W3CDTF">2015-09-16T06:44:00Z</dcterms:created>
  <dcterms:modified xsi:type="dcterms:W3CDTF">2025-07-03T09:11:57Z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2052-12.1.0.20305</vt:lpwstr>
  </property>
  <property fmtid="{D5CDD505-2E9C-101B-9397-08002B2CF9AE}" pid="3" name="ICV">
    <vt:lpwstr>0803F182AC044BA3913AF2E555CD301E</vt:lpwstr>
  </property>
</Properties>
</file>