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84065" y="2132965"/>
            <a:ext cx="3101340" cy="21640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4581525"/>
            <a:ext cx="6515100" cy="7315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692505"/>
            <a:ext cx="10550078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81501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4950" y="3195139"/>
            <a:ext cx="3477875" cy="327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3677" y="3967244"/>
            <a:ext cx="2124864" cy="327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3677" y="4730266"/>
            <a:ext cx="2306476" cy="390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3850" y="5466080"/>
            <a:ext cx="6640195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20750"/>
            <a:ext cx="784458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30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21259" y="1385939"/>
            <a:ext cx="1037833" cy="514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82468" y="2348051"/>
            <a:ext cx="580806" cy="371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31133" y="4119862"/>
            <a:ext cx="837884" cy="38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97732" y="5891673"/>
            <a:ext cx="847405" cy="38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60" y="836930"/>
            <a:ext cx="2514600" cy="2072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70" y="1052550"/>
            <a:ext cx="7374011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17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87758" y="2320181"/>
            <a:ext cx="571284" cy="38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8010" y="2320181"/>
            <a:ext cx="304685" cy="38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10226" y="2320181"/>
            <a:ext cx="561763" cy="38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59042" y="3206658"/>
            <a:ext cx="837884" cy="38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3429000"/>
            <a:ext cx="4632960" cy="2796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42288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39850" y="6032500"/>
            <a:ext cx="7541895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764260"/>
            <a:ext cx="7466712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860532" y="5006792"/>
            <a:ext cx="382426" cy="244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2929255"/>
            <a:ext cx="4883785" cy="3931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630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59748" y="2319870"/>
            <a:ext cx="4817833" cy="438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1284" y="3129861"/>
            <a:ext cx="2608866" cy="428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1284" y="3987499"/>
            <a:ext cx="2113753" cy="371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2495" y="4759325"/>
            <a:ext cx="809815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20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1763" y="2434070"/>
            <a:ext cx="4322720" cy="42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1763" y="3234431"/>
            <a:ext cx="4322720" cy="43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0595" y="4063365"/>
            <a:ext cx="978027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88413" y="4939963"/>
            <a:ext cx="647455" cy="352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1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2025-07-03T12:07:39Z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