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040" y="2205355"/>
            <a:ext cx="3169920" cy="2179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4509135"/>
            <a:ext cx="605790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5237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55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74420" y="2463165"/>
            <a:ext cx="2684780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770" y="3717290"/>
            <a:ext cx="501015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581525"/>
            <a:ext cx="786701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903953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78685" y="3625850"/>
            <a:ext cx="572643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67230" y="4337685"/>
            <a:ext cx="572643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51330" y="5395595"/>
            <a:ext cx="572643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23085" y="6106795"/>
            <a:ext cx="572643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836650"/>
            <a:ext cx="1083979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50955" y="5665904"/>
            <a:ext cx="2657615" cy="47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6685" y="5720575"/>
            <a:ext cx="400462" cy="35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11578" y="5665904"/>
            <a:ext cx="2694021" cy="47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658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02410" y="2834005"/>
            <a:ext cx="7942580" cy="132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935198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41905" y="5024755"/>
            <a:ext cx="3289300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87320" y="6066155"/>
            <a:ext cx="3289300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1031468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08480" y="4752975"/>
            <a:ext cx="3361055" cy="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38985" y="5850255"/>
            <a:ext cx="3361055" cy="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43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5416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854325"/>
            <a:ext cx="900747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0" y="3717290"/>
            <a:ext cx="9007475" cy="112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625" y="4838065"/>
            <a:ext cx="9007475" cy="112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6990" y="5876925"/>
            <a:ext cx="9007475" cy="112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09944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76095" y="4742815"/>
            <a:ext cx="2985135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3086" y="6106923"/>
            <a:ext cx="3078169" cy="40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89685"/>
            <a:ext cx="1004058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82065" y="3291205"/>
            <a:ext cx="41960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02995" y="4058920"/>
            <a:ext cx="419608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1240" y="5067300"/>
            <a:ext cx="419608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8850" y="5859145"/>
            <a:ext cx="419608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2025-07-03T09:21:12Z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