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040" y="2205355"/>
            <a:ext cx="3169920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653280"/>
            <a:ext cx="602742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753200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83130" y="3492500"/>
            <a:ext cx="521716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4004945"/>
            <a:ext cx="521716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4838700"/>
            <a:ext cx="521716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805" y="5733415"/>
            <a:ext cx="521716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59560" y="6149340"/>
            <a:ext cx="52171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86526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90813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5535" y="2026920"/>
            <a:ext cx="29406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2853055"/>
            <a:ext cx="32207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3725545"/>
            <a:ext cx="29406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88030" y="4907915"/>
            <a:ext cx="29406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31540" y="6021705"/>
            <a:ext cx="29406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627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0795" y="2263140"/>
            <a:ext cx="291719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0492" y="2262871"/>
            <a:ext cx="429994" cy="36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1580" y="3042920"/>
            <a:ext cx="33229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958590"/>
            <a:ext cx="332295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31315" y="5085080"/>
            <a:ext cx="332295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91360" y="6381750"/>
            <a:ext cx="332295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5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21410" y="2428240"/>
            <a:ext cx="301815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6173470"/>
            <a:ext cx="80498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645535"/>
            <a:ext cx="301815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5460" y="5269230"/>
            <a:ext cx="30181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550" y="764260"/>
            <a:ext cx="848609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45790" y="3409950"/>
            <a:ext cx="258254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1145" y="4512945"/>
            <a:ext cx="204343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1081" y="5548498"/>
            <a:ext cx="1645917" cy="2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9555" y="6104890"/>
            <a:ext cx="472948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692505"/>
            <a:ext cx="93696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55304" y="2638002"/>
            <a:ext cx="3288424" cy="35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3286125"/>
            <a:ext cx="42437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63750" y="4293235"/>
            <a:ext cx="42437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63750" y="5300345"/>
            <a:ext cx="42437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7850" y="5949315"/>
            <a:ext cx="42437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86628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43760" y="3137535"/>
            <a:ext cx="432181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723005"/>
            <a:ext cx="432181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4725670"/>
            <a:ext cx="432181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1360" y="5605780"/>
            <a:ext cx="43218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6265545"/>
            <a:ext cx="54927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2025-07-03T09:23:53Z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0803F182AC044BA3913AF2E555CD301E</vt:lpwstr>
  </property>
</Properties>
</file>