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24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7870" y="2853690"/>
            <a:ext cx="8176260" cy="11506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210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64030" y="1910284"/>
            <a:ext cx="590327" cy="20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44785" y="1900752"/>
            <a:ext cx="2923073" cy="20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96372" y="1910284"/>
            <a:ext cx="580806" cy="20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86649" y="1900752"/>
            <a:ext cx="3218236" cy="20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44836" y="2386870"/>
            <a:ext cx="1628161" cy="20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67657" y="2405934"/>
            <a:ext cx="1285390" cy="19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44836" y="2882520"/>
            <a:ext cx="1180654" cy="2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67657" y="2872988"/>
            <a:ext cx="1390125" cy="20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76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11637" y="1872049"/>
            <a:ext cx="618891" cy="209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49521" y="1872049"/>
            <a:ext cx="2047103" cy="200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39345" y="1872049"/>
            <a:ext cx="618891" cy="209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77229" y="1862519"/>
            <a:ext cx="1770982" cy="209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30528" y="2348556"/>
            <a:ext cx="1390125" cy="209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58236" y="2348556"/>
            <a:ext cx="1513904" cy="209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30528" y="2844123"/>
            <a:ext cx="1418690" cy="200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58236" y="2834593"/>
            <a:ext cx="1647204" cy="209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8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1234" y="4195213"/>
            <a:ext cx="4237027" cy="44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24987" y="4357106"/>
            <a:ext cx="1571032" cy="209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3198" y="4957063"/>
            <a:ext cx="1390125" cy="180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82065" y="4842785"/>
            <a:ext cx="2704080" cy="209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3198" y="5414172"/>
            <a:ext cx="1390125" cy="21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44030" y="5347511"/>
            <a:ext cx="1523425" cy="19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44030" y="5814144"/>
            <a:ext cx="1523425" cy="209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85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69219" y="2941072"/>
            <a:ext cx="8635919" cy="200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8261" y="3398959"/>
            <a:ext cx="2751687" cy="228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20856" y="3408498"/>
            <a:ext cx="5684282" cy="200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9219" y="4896628"/>
            <a:ext cx="8635919" cy="219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88261" y="5364053"/>
            <a:ext cx="5360554" cy="238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91637" y="5383132"/>
            <a:ext cx="3113501" cy="200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42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2396065"/>
            <a:ext cx="8378842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420" y="2882044"/>
            <a:ext cx="1266347" cy="200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420" y="3339435"/>
            <a:ext cx="8597833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9899" y="3815885"/>
            <a:ext cx="3103979" cy="21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63778" y="3834943"/>
            <a:ext cx="5103477" cy="190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46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1763" y="2452954"/>
            <a:ext cx="9102468" cy="20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4685" y="2967399"/>
            <a:ext cx="1961410" cy="19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4685" y="3453265"/>
            <a:ext cx="9359546" cy="20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5163" y="3939131"/>
            <a:ext cx="3237279" cy="23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40000" y="3958184"/>
            <a:ext cx="5884232" cy="200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560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6120" y="2473515"/>
            <a:ext cx="9388110" cy="209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720" y="2979045"/>
            <a:ext cx="9121511" cy="200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4685" y="3484574"/>
            <a:ext cx="1704332" cy="200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5642" y="3961488"/>
            <a:ext cx="9378589" cy="24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5163" y="4457479"/>
            <a:ext cx="3237279" cy="24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40000" y="4476556"/>
            <a:ext cx="5884232" cy="200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70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3198" y="2482693"/>
            <a:ext cx="2865944" cy="219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06700" y="2492228"/>
            <a:ext cx="4446498" cy="209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4685" y="2988077"/>
            <a:ext cx="1447254" cy="209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4685" y="3483926"/>
            <a:ext cx="1571032" cy="219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64231" y="3493462"/>
            <a:ext cx="5988967" cy="209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5163" y="3979775"/>
            <a:ext cx="5160604" cy="247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10931" y="3998846"/>
            <a:ext cx="2342267" cy="200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04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5642" y="1928855"/>
            <a:ext cx="4103727" cy="23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6120" y="2433684"/>
            <a:ext cx="2332745" cy="219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54508" y="2452735"/>
            <a:ext cx="6760202" cy="20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02468" y="2957564"/>
            <a:ext cx="676020" cy="18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40352" y="2948039"/>
            <a:ext cx="7274357" cy="209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6120" y="3433818"/>
            <a:ext cx="9378589" cy="219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5163" y="3938647"/>
            <a:ext cx="3580050" cy="22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25642" y="3957697"/>
            <a:ext cx="5589068" cy="20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79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25188" y="1939472"/>
            <a:ext cx="190428" cy="19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43576" y="1929933"/>
            <a:ext cx="666498" cy="21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8740" y="2406915"/>
            <a:ext cx="618891" cy="209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86297" y="2883897"/>
            <a:ext cx="190428" cy="200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78740" y="3351339"/>
            <a:ext cx="771234" cy="21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92292" y="3351339"/>
            <a:ext cx="771234" cy="21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81511" y="3828321"/>
            <a:ext cx="761712" cy="209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578236" y="4305303"/>
            <a:ext cx="618891" cy="200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215415" y="4782285"/>
            <a:ext cx="618891" cy="19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081360" y="4772745"/>
            <a:ext cx="885491" cy="200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588261" y="5717169"/>
            <a:ext cx="618891" cy="209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368513" y="5717169"/>
            <a:ext cx="885491" cy="209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6" grpId="0" animBg="1"/>
      <p:bldP spid="17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03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92040" y="1386118"/>
            <a:ext cx="628413" cy="200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11738" y="1853401"/>
            <a:ext cx="190428" cy="200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87758" y="4418689"/>
            <a:ext cx="790277" cy="20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58387" y="4418689"/>
            <a:ext cx="923576" cy="20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5062" y="4905044"/>
            <a:ext cx="333249" cy="200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59193" y="4905044"/>
            <a:ext cx="485591" cy="200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54508" y="5849146"/>
            <a:ext cx="190428" cy="200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77581" y="5849146"/>
            <a:ext cx="761712" cy="219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081612" y="5849146"/>
            <a:ext cx="771235" cy="20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18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53450" y="1395990"/>
            <a:ext cx="199949" cy="20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52846" y="1395990"/>
            <a:ext cx="742670" cy="2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02317" y="1864187"/>
            <a:ext cx="742670" cy="21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78690" y="2819690"/>
            <a:ext cx="752191" cy="2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92241" y="2819690"/>
            <a:ext cx="752191" cy="2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35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00251" y="1891846"/>
            <a:ext cx="314205" cy="190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19294" y="2311635"/>
            <a:ext cx="295162" cy="25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19294" y="2779128"/>
            <a:ext cx="295162" cy="25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19294" y="3246620"/>
            <a:ext cx="295162" cy="25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719294" y="3752276"/>
            <a:ext cx="304685" cy="209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27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87506" y="1948408"/>
            <a:ext cx="218992" cy="21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00856" y="3835681"/>
            <a:ext cx="209471" cy="20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44584" y="4865103"/>
            <a:ext cx="218992" cy="21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36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920755" y="1919419"/>
            <a:ext cx="228513" cy="20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92040" y="2957785"/>
            <a:ext cx="228513" cy="20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8685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2140503" y="4179886"/>
            <a:ext cx="190428" cy="20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987153" y="4189421"/>
            <a:ext cx="190428" cy="190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9567204" y="4179886"/>
            <a:ext cx="171385" cy="20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2392680"/>
            <a:ext cx="2631440" cy="15621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65" y="2348865"/>
            <a:ext cx="2590800" cy="154686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2800" y="2205355"/>
            <a:ext cx="2575560" cy="1645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38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39848" y="1862648"/>
            <a:ext cx="2104231" cy="204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2025-07-03T12:41:20Z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