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1040" y="2205355"/>
            <a:ext cx="3169920" cy="2179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870" y="4509135"/>
            <a:ext cx="5890260" cy="662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6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583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64895" y="2238375"/>
            <a:ext cx="3447415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61110" y="3429000"/>
            <a:ext cx="3447415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0" y="4437380"/>
            <a:ext cx="4700905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-24765" y="5690235"/>
            <a:ext cx="10850245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23" grpId="0" bldLvl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35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615088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64260" y="2234565"/>
            <a:ext cx="5608320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3357245"/>
            <a:ext cx="5608320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9425" y="4272915"/>
            <a:ext cx="5608320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-96520" y="5445125"/>
            <a:ext cx="12021185" cy="136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340000" cy="540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95161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6860" y="1012190"/>
            <a:ext cx="974090" cy="95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63695" y="4725670"/>
            <a:ext cx="4866640" cy="10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60817" y="6128603"/>
            <a:ext cx="727097" cy="31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359975" y="6128603"/>
            <a:ext cx="703126" cy="31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03705" y="2925445"/>
            <a:ext cx="3529330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91995" y="3933190"/>
            <a:ext cx="3529330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16" grpId="0" bldLvl="0" animBg="1"/>
      <p:bldP spid="2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86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796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74420" y="2178685"/>
            <a:ext cx="3757295" cy="10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3573145"/>
            <a:ext cx="3757295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2935" y="4401185"/>
            <a:ext cx="4901565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245" y="5661660"/>
            <a:ext cx="9046210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7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238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74420" y="2113915"/>
            <a:ext cx="3636010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15415" y="3501390"/>
            <a:ext cx="388493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380" y="4365625"/>
            <a:ext cx="625919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0" y="5157470"/>
            <a:ext cx="1032383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5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58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64895" y="2242185"/>
            <a:ext cx="5537200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88110" y="3429000"/>
            <a:ext cx="5537200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0045" y="4365625"/>
            <a:ext cx="5537200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5445760"/>
            <a:ext cx="8318500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5" grpId="0" bldLvl="0" animBg="1"/>
      <p:bldP spid="26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2025-07-03T09:26:14Z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