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1844675"/>
            <a:ext cx="3124200" cy="2186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220845"/>
            <a:ext cx="51206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89685"/>
            <a:ext cx="1018474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00415" y="2925445"/>
            <a:ext cx="179451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35730" y="3717290"/>
            <a:ext cx="86995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12760" y="4869180"/>
            <a:ext cx="182308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68165" y="5781040"/>
            <a:ext cx="65532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8405"/>
            <a:ext cx="1006572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368165" y="2925445"/>
            <a:ext cx="13957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95775" y="3717290"/>
            <a:ext cx="51943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12760" y="5013325"/>
            <a:ext cx="167767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39920" y="5701665"/>
            <a:ext cx="51943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58405" y="1529080"/>
            <a:ext cx="12636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0325" y="2348230"/>
            <a:ext cx="97536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63925" y="3648075"/>
            <a:ext cx="700595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0595" y="4520565"/>
            <a:ext cx="100120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9040"/>
            <a:ext cx="1109359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79320" y="5320665"/>
            <a:ext cx="69449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8940" y="6138545"/>
            <a:ext cx="954913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6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24634" y="4356647"/>
            <a:ext cx="1104483" cy="49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652" y="6108644"/>
            <a:ext cx="1114005" cy="51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1491011"/>
            <a:ext cx="1037833" cy="4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1481474"/>
            <a:ext cx="1028312" cy="4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1950" y="2289810"/>
            <a:ext cx="5238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3255190"/>
            <a:ext cx="1114005" cy="4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478" y="3255190"/>
            <a:ext cx="1094961" cy="4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647" y="4132512"/>
            <a:ext cx="1133047" cy="4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2550"/>
            <a:ext cx="11340000" cy="5675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14188" y="4795005"/>
            <a:ext cx="1685289" cy="4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6675" y="4715510"/>
            <a:ext cx="11042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1115" y="4795005"/>
            <a:ext cx="1104483" cy="4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8330" y="4794250"/>
            <a:ext cx="5143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9352" y="5813943"/>
            <a:ext cx="1075919" cy="4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61241" y="5785374"/>
            <a:ext cx="1675768" cy="5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1594" y="5823465"/>
            <a:ext cx="1094962" cy="4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26883" y="5794897"/>
            <a:ext cx="1666247" cy="46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682130"/>
            <a:ext cx="1085440" cy="49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209" y="2407504"/>
            <a:ext cx="1066397" cy="4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692" y="3085156"/>
            <a:ext cx="1018790" cy="4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275" y="1520190"/>
            <a:ext cx="1060450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7620" y="1520190"/>
            <a:ext cx="1060450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4770" y="3028950"/>
            <a:ext cx="121285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72745" y="3344092"/>
            <a:ext cx="837884" cy="39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92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54962" y="3750303"/>
            <a:ext cx="1932846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00150" y="4581525"/>
            <a:ext cx="1932940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54495" y="3573145"/>
            <a:ext cx="310134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71945" y="4509135"/>
            <a:ext cx="310134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411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77495" y="2925445"/>
            <a:ext cx="310134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4221480"/>
            <a:ext cx="310134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94070" y="2925445"/>
            <a:ext cx="310134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79465" y="4221480"/>
            <a:ext cx="310134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94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58740" y="6255771"/>
            <a:ext cx="495113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