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365625"/>
            <a:ext cx="56464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6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2781300"/>
            <a:ext cx="9172575" cy="18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78036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795"/>
            <a:ext cx="9672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2115" y="1191895"/>
            <a:ext cx="33966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7700" y="2041525"/>
            <a:ext cx="431038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605" y="3427095"/>
            <a:ext cx="38690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2935" y="4329430"/>
            <a:ext cx="515493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42690" y="5633720"/>
            <a:ext cx="524256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4764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8280" y="1000125"/>
            <a:ext cx="51631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7346" y="1783790"/>
            <a:ext cx="839817" cy="29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90975" y="2250440"/>
            <a:ext cx="516318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933190" y="3501390"/>
            <a:ext cx="516318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933190" y="4458335"/>
            <a:ext cx="516318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88030" y="5517515"/>
            <a:ext cx="516318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72820"/>
            <a:ext cx="92405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2431" y="4825439"/>
            <a:ext cx="4771551" cy="7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950" y="5989955"/>
            <a:ext cx="69437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95476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726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-24765" y="4725035"/>
            <a:ext cx="625030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733415"/>
            <a:ext cx="625030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1672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59205" y="4598035"/>
            <a:ext cx="540067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970" y="5925185"/>
            <a:ext cx="79984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94876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