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2132965"/>
            <a:ext cx="3101340" cy="2164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437380"/>
            <a:ext cx="598932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899905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04465" y="3566160"/>
            <a:ext cx="286766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8865" y="4654550"/>
            <a:ext cx="23952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9130" y="5656780"/>
            <a:ext cx="1866303" cy="32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6463" y="6201234"/>
            <a:ext cx="4760207" cy="3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92505"/>
            <a:ext cx="77548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9695" y="4149090"/>
            <a:ext cx="328104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51405" y="5085715"/>
            <a:ext cx="328104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47850" y="5935980"/>
            <a:ext cx="603377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01158" y="4578760"/>
            <a:ext cx="847405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6017875"/>
            <a:ext cx="599848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8995" y="1519555"/>
            <a:ext cx="705485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2075" y="1510030"/>
            <a:ext cx="705485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2040" y="3265991"/>
            <a:ext cx="304686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1586" y="4706835"/>
            <a:ext cx="304685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16574" y="3006803"/>
            <a:ext cx="561763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3006803"/>
            <a:ext cx="561763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0352" y="4446394"/>
            <a:ext cx="542720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93" y="4446394"/>
            <a:ext cx="552240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3580" y="2912110"/>
            <a:ext cx="89281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4830" y="2921635"/>
            <a:ext cx="92075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0795"/>
            <a:ext cx="974961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24968" y="3578778"/>
            <a:ext cx="2554054" cy="75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08103" y="4698283"/>
            <a:ext cx="2554054" cy="75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503670" y="3489960"/>
            <a:ext cx="33731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143625" y="4625975"/>
            <a:ext cx="33731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99480" y="5778500"/>
            <a:ext cx="33731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770" y="2997200"/>
            <a:ext cx="33731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4220845"/>
            <a:ext cx="33731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375910" y="2924810"/>
            <a:ext cx="501015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20055" y="4293235"/>
            <a:ext cx="501015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92445" y="5445125"/>
            <a:ext cx="501015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28" grpId="0" bldLvl="0" animBg="1"/>
      <p:bldP spid="29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1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23570" y="4293235"/>
            <a:ext cx="522795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589270"/>
            <a:ext cx="522795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00190" y="4077335"/>
            <a:ext cx="522795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76135" y="5517515"/>
            <a:ext cx="522795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88863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3985" y="3760470"/>
            <a:ext cx="421195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4797425"/>
            <a:ext cx="421195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47850" y="5709920"/>
            <a:ext cx="421195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63750" y="6298565"/>
            <a:ext cx="65881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2025-07-03T12:02:03Z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