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5775" y="1988820"/>
            <a:ext cx="3093720" cy="2095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4293235"/>
            <a:ext cx="543306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4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132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914" y="2823839"/>
            <a:ext cx="2989722" cy="85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4107815"/>
            <a:ext cx="2989580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5445125"/>
            <a:ext cx="9272270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3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063064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708910"/>
            <a:ext cx="5768975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0" y="4076700"/>
            <a:ext cx="5768975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625" y="5229225"/>
            <a:ext cx="576897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0" y="6092825"/>
            <a:ext cx="690372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896225" y="1412875"/>
            <a:ext cx="3003550" cy="282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441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854105" y="4523476"/>
            <a:ext cx="561763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91032" y="4523476"/>
            <a:ext cx="580806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8740" y="5992029"/>
            <a:ext cx="875969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12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92040" y="1795578"/>
            <a:ext cx="580806" cy="3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6523" y="3253103"/>
            <a:ext cx="580806" cy="3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650"/>
            <a:ext cx="10790747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169795" y="3628390"/>
            <a:ext cx="4374515" cy="1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78940" y="4913630"/>
            <a:ext cx="4374515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751330" y="5994400"/>
            <a:ext cx="4374515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007860" y="3617595"/>
            <a:ext cx="4374515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007860" y="4913630"/>
            <a:ext cx="4374515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3966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19380" y="2997200"/>
            <a:ext cx="4374515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221480"/>
            <a:ext cx="4374515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625" y="5517515"/>
            <a:ext cx="4374515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664200" y="2781300"/>
            <a:ext cx="4374515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92445" y="4221480"/>
            <a:ext cx="4374515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20055" y="5517515"/>
            <a:ext cx="4374515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39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26297" y="5435084"/>
            <a:ext cx="304685" cy="3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4408" y="5435084"/>
            <a:ext cx="266599" cy="37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25390" y="5435084"/>
            <a:ext cx="314206" cy="3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8337" y="5435084"/>
            <a:ext cx="314206" cy="3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67405" y="5444611"/>
            <a:ext cx="304685" cy="36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7430" y="5435084"/>
            <a:ext cx="314206" cy="3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26297" y="6063888"/>
            <a:ext cx="314206" cy="36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35365" y="6054361"/>
            <a:ext cx="304685" cy="37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34911" y="6054361"/>
            <a:ext cx="304685" cy="3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67858" y="6063888"/>
            <a:ext cx="314205" cy="36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57884" y="6063888"/>
            <a:ext cx="314206" cy="36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66952" y="6063888"/>
            <a:ext cx="304685" cy="36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816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49395" y="2767330"/>
            <a:ext cx="1110615" cy="116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9270" y="2757805"/>
            <a:ext cx="1254760" cy="117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4094480"/>
            <a:ext cx="4450080" cy="26073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945" y="4077335"/>
            <a:ext cx="479742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5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90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823839"/>
            <a:ext cx="2989722" cy="85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109424"/>
            <a:ext cx="1923324" cy="40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928235"/>
            <a:ext cx="9702800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2025-07-03T08:52:13Z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