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A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1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11040" y="2205355"/>
            <a:ext cx="3169920" cy="2179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0910" y="4509135"/>
            <a:ext cx="5250180" cy="10363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33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6671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738120"/>
            <a:ext cx="5107305" cy="1155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4248569"/>
            <a:ext cx="3103979" cy="41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9243237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916943" y="3356736"/>
            <a:ext cx="217305" cy="302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06048" y="3356736"/>
            <a:ext cx="217306" cy="302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46203" y="4521021"/>
            <a:ext cx="217305" cy="302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47527" y="4521021"/>
            <a:ext cx="217306" cy="302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24174" y="5801736"/>
            <a:ext cx="1552180" cy="38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052550"/>
            <a:ext cx="11340000" cy="5675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79290" y="1309370"/>
            <a:ext cx="854710" cy="1082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77705" y="1309370"/>
            <a:ext cx="701040" cy="1094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55405" y="2738120"/>
            <a:ext cx="826770" cy="10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62296" y="3042812"/>
            <a:ext cx="266599" cy="37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294689" y="4442661"/>
            <a:ext cx="295163" cy="380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600634" y="5794897"/>
            <a:ext cx="1075919" cy="44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819122" y="5804420"/>
            <a:ext cx="1104483" cy="44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1" grpId="0" bldLvl="0" animBg="1"/>
      <p:bldP spid="12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80795"/>
            <a:ext cx="11323623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763892" y="3986124"/>
            <a:ext cx="427844" cy="37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87831" y="6221099"/>
            <a:ext cx="503906" cy="504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15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05340" y="3004981"/>
            <a:ext cx="418942" cy="361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05340" y="5271684"/>
            <a:ext cx="428463" cy="37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45" y="1152245"/>
            <a:ext cx="11102212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11001"/>
          <a:stretch>
            <a:fillRect/>
          </a:stretch>
        </p:blipFill>
        <p:spPr>
          <a:xfrm>
            <a:off x="1343660" y="2420620"/>
            <a:ext cx="9591675" cy="432054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3131185" y="3455670"/>
            <a:ext cx="1103630" cy="1196975"/>
          </a:xfrm>
          <a:prstGeom prst="line">
            <a:avLst/>
          </a:prstGeom>
          <a:ln>
            <a:solidFill>
              <a:srgbClr val="EC008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131185" y="4679950"/>
            <a:ext cx="960120" cy="981075"/>
          </a:xfrm>
          <a:prstGeom prst="line">
            <a:avLst/>
          </a:prstGeom>
          <a:ln>
            <a:solidFill>
              <a:srgbClr val="EC008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3082925" y="3098800"/>
            <a:ext cx="1133475" cy="2778125"/>
          </a:xfrm>
          <a:prstGeom prst="line">
            <a:avLst/>
          </a:prstGeom>
          <a:ln>
            <a:solidFill>
              <a:srgbClr val="EC008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268335" y="3582670"/>
            <a:ext cx="935355" cy="2078355"/>
          </a:xfrm>
          <a:prstGeom prst="line">
            <a:avLst/>
          </a:prstGeom>
          <a:ln>
            <a:solidFill>
              <a:srgbClr val="EC008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8267700" y="3733165"/>
            <a:ext cx="1040130" cy="1063625"/>
          </a:xfrm>
          <a:prstGeom prst="line">
            <a:avLst/>
          </a:prstGeom>
          <a:ln>
            <a:solidFill>
              <a:srgbClr val="EC008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8267700" y="5014595"/>
            <a:ext cx="959485" cy="718185"/>
          </a:xfrm>
          <a:prstGeom prst="line">
            <a:avLst/>
          </a:prstGeom>
          <a:ln>
            <a:solidFill>
              <a:srgbClr val="EC008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650"/>
            <a:ext cx="808768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71900" y="3145790"/>
            <a:ext cx="859790" cy="85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27940" y="3369941"/>
            <a:ext cx="217301" cy="258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02637" y="4252858"/>
            <a:ext cx="217301" cy="26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47160" y="4218940"/>
            <a:ext cx="59944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369245" y="5441400"/>
            <a:ext cx="298789" cy="4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69245" y="5502525"/>
            <a:ext cx="298789" cy="4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423866" y="5658733"/>
            <a:ext cx="298789" cy="4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423866" y="5719858"/>
            <a:ext cx="298789" cy="4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764260"/>
            <a:ext cx="8175416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351405" y="3645535"/>
            <a:ext cx="859790" cy="85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224020" y="3717290"/>
            <a:ext cx="859790" cy="85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167755" y="3573145"/>
            <a:ext cx="859790" cy="85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967980" y="3573145"/>
            <a:ext cx="859790" cy="85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567940" y="5805805"/>
            <a:ext cx="859790" cy="85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224020" y="5805805"/>
            <a:ext cx="859790" cy="85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951855" y="5805805"/>
            <a:ext cx="859790" cy="85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7680325" y="5805805"/>
            <a:ext cx="859790" cy="85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1" grpId="0" bldLvl="0" animBg="1"/>
      <p:bldP spid="3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22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24735" y="1881116"/>
            <a:ext cx="504634" cy="43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48413" y="1909686"/>
            <a:ext cx="495113" cy="42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39496" y="2557279"/>
            <a:ext cx="1647204" cy="504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15264" y="2604897"/>
            <a:ext cx="1018790" cy="41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68</cp:revision>
  <dcterms:created xsi:type="dcterms:W3CDTF">2015-09-16T06:44:00Z</dcterms:created>
  <dcterms:modified xsi:type="dcterms:W3CDTF">2025-07-03T09:06:08Z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