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2933700"/>
            <a:ext cx="633222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0373"/>
          <a:stretch>
            <a:fillRect/>
          </a:stretch>
        </p:blipFill>
        <p:spPr>
          <a:xfrm>
            <a:off x="695325" y="3357245"/>
            <a:ext cx="8862060" cy="225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6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795" y="1880870"/>
            <a:ext cx="1032129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7160" y="2693670"/>
            <a:ext cx="124529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409551"/>
            <a:ext cx="1142569" cy="4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4106255"/>
            <a:ext cx="9054861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526280"/>
            <a:ext cx="1020254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2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2588362"/>
            <a:ext cx="8835869" cy="4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294396"/>
            <a:ext cx="1209219" cy="4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3990888"/>
            <a:ext cx="9054861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4429774"/>
            <a:ext cx="3389622" cy="2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1863" y="4439315"/>
            <a:ext cx="5408161" cy="1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588260"/>
            <a:ext cx="97917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330964"/>
            <a:ext cx="1313954" cy="4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4055531"/>
            <a:ext cx="9445239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795" y="4523740"/>
            <a:ext cx="101034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795" y="5182235"/>
            <a:ext cx="102736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4845" y="6000115"/>
            <a:ext cx="99841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  <p:bldP spid="13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163" y="2568026"/>
            <a:ext cx="288498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3009265"/>
            <a:ext cx="923036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541" y="4236143"/>
            <a:ext cx="9073904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062" y="4684152"/>
            <a:ext cx="9064382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320" y="5132070"/>
            <a:ext cx="975487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717290"/>
            <a:ext cx="92303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animBg="1"/>
      <p:bldP spid="12" grpId="0" animBg="1"/>
      <p:bldP spid="13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8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334895"/>
            <a:ext cx="101752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068955"/>
            <a:ext cx="101752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803015"/>
            <a:ext cx="101752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0" y="4588510"/>
            <a:ext cx="101752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970" y="2811780"/>
            <a:ext cx="95408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85" y="3643753"/>
            <a:ext cx="1199697" cy="4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685" y="4367774"/>
            <a:ext cx="9454760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320" y="4815840"/>
            <a:ext cx="102336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9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1947853"/>
            <a:ext cx="323727" cy="1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224" y="2100243"/>
            <a:ext cx="342770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8211" y="2100243"/>
            <a:ext cx="342770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67707" y="2100243"/>
            <a:ext cx="485591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4710" y="2871719"/>
            <a:ext cx="333249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81561" y="2871719"/>
            <a:ext cx="485592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74055" y="2726055"/>
            <a:ext cx="4413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2435" y="3490595"/>
            <a:ext cx="3321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05805" y="3490595"/>
            <a:ext cx="5384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64080" y="4424195"/>
            <a:ext cx="333249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29680" y="4206240"/>
            <a:ext cx="4121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086600" y="5052695"/>
            <a:ext cx="4813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30881" y="5205195"/>
            <a:ext cx="333249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69945" y="5824220"/>
            <a:ext cx="6731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10277" y="5986195"/>
            <a:ext cx="761712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21" grpId="0" animBg="1"/>
      <p:bldP spid="22" grpId="0" bldLvl="0" animBg="1"/>
      <p:bldP spid="23" grpId="0" bldLvl="0" animBg="1"/>
      <p:bldP spid="25" grpId="0" animBg="1"/>
      <p:bldP spid="27" grpId="0" bldLvl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9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4515" y="2776855"/>
            <a:ext cx="42354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265" y="3558540"/>
            <a:ext cx="6330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5516" y="4330087"/>
            <a:ext cx="637934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7632" y="4787425"/>
            <a:ext cx="771234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617" y="5711628"/>
            <a:ext cx="1047355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20251" y="5711628"/>
            <a:ext cx="199949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810" y="1988820"/>
            <a:ext cx="472440" cy="6178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1988820"/>
            <a:ext cx="472440" cy="6178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988820"/>
            <a:ext cx="472440" cy="6178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4653280"/>
            <a:ext cx="2689860" cy="191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9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8816" y="2042991"/>
            <a:ext cx="314205" cy="1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7858" y="2785797"/>
            <a:ext cx="295163" cy="2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8337" y="3909529"/>
            <a:ext cx="314205" cy="2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7858" y="4499965"/>
            <a:ext cx="295163" cy="2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28816" y="5347526"/>
            <a:ext cx="304685" cy="1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870" y="1125220"/>
            <a:ext cx="3342640" cy="79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11133" y="1900196"/>
            <a:ext cx="218992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710" y="3309731"/>
            <a:ext cx="209471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8010" y="1376577"/>
            <a:ext cx="228513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9471" y="4494872"/>
            <a:ext cx="257078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9798" y="5410335"/>
            <a:ext cx="218992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5675" y="2262505"/>
            <a:ext cx="4248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3627" y="2415243"/>
            <a:ext cx="190428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530" y="2230120"/>
            <a:ext cx="4572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2685" y="2230120"/>
            <a:ext cx="4838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26196" y="3177639"/>
            <a:ext cx="161863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01108" y="3177639"/>
            <a:ext cx="323727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39640" y="2914650"/>
            <a:ext cx="5067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00310" y="2842895"/>
            <a:ext cx="3536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9319" y="5140809"/>
            <a:ext cx="2247052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97027" y="5007390"/>
            <a:ext cx="2323224" cy="4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58085" y="5140809"/>
            <a:ext cx="1018790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9319" y="5693546"/>
            <a:ext cx="771234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97027" y="5693546"/>
            <a:ext cx="780755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58085" y="5693546"/>
            <a:ext cx="771234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1" grpId="0" bldLvl="0" animBg="1"/>
      <p:bldP spid="14" grpId="0" animBg="1"/>
      <p:bldP spid="15" grpId="0" animBg="1"/>
      <p:bldP spid="16" grpId="0" bldLvl="0" animBg="1"/>
      <p:bldP spid="17" grpId="0" bldLvl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4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163" y="2579510"/>
            <a:ext cx="1732896" cy="47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7175" y="2579370"/>
            <a:ext cx="23012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163" y="3400453"/>
            <a:ext cx="771234" cy="1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82871" y="3266811"/>
            <a:ext cx="895012" cy="45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163" y="4087753"/>
            <a:ext cx="399899" cy="1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82871" y="3954112"/>
            <a:ext cx="714105" cy="44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7115" y="2556510"/>
            <a:ext cx="24409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37425" y="3244215"/>
            <a:ext cx="15862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76770" y="3931285"/>
            <a:ext cx="11620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animBg="1"/>
      <p:bldP spid="12" grpId="0" animBg="1"/>
      <p:bldP spid="15" grpId="0" animBg="1"/>
      <p:bldP spid="16" grpId="0" animBg="1"/>
      <p:bldP spid="2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47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2663825"/>
            <a:ext cx="24409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63880" y="3351530"/>
            <a:ext cx="15862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95775" y="2663825"/>
            <a:ext cx="24409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36085" y="3351530"/>
            <a:ext cx="15862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84515" y="2637155"/>
            <a:ext cx="24409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24825" y="3324860"/>
            <a:ext cx="15862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2025-07-03T12:47:24Z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