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3964"/>
          <a:stretch>
            <a:fillRect/>
          </a:stretch>
        </p:blipFill>
        <p:spPr>
          <a:xfrm>
            <a:off x="4453890" y="2061210"/>
            <a:ext cx="3154045" cy="2202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4509135"/>
            <a:ext cx="6713220" cy="75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66288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16506" y="3269791"/>
            <a:ext cx="2531221" cy="29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9193" y="3939588"/>
            <a:ext cx="1825679" cy="29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9193" y="4602104"/>
            <a:ext cx="2196634" cy="29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7372" y="5257339"/>
            <a:ext cx="3498613" cy="34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5540" y="5934710"/>
            <a:ext cx="295910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7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20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426573"/>
            <a:ext cx="2208967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266466"/>
            <a:ext cx="2009017" cy="39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125595"/>
            <a:ext cx="113779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209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43173" y="4378618"/>
            <a:ext cx="428463" cy="37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67002" y="6246609"/>
            <a:ext cx="504634" cy="495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83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05340" y="1595581"/>
            <a:ext cx="428463" cy="37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29168" y="2500714"/>
            <a:ext cx="504634" cy="50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05340" y="4453897"/>
            <a:ext cx="428463" cy="37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08405"/>
            <a:ext cx="1050552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77875" y="3740928"/>
            <a:ext cx="926180" cy="34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44999" y="3732104"/>
            <a:ext cx="1940568" cy="37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97077" y="3687983"/>
            <a:ext cx="2081700" cy="42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1883" y="4773343"/>
            <a:ext cx="705661" cy="35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24386" y="4773343"/>
            <a:ext cx="1746511" cy="37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70615" y="4729223"/>
            <a:ext cx="2125803" cy="42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19571" y="5805758"/>
            <a:ext cx="961463" cy="35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45563" y="5805758"/>
            <a:ext cx="1208444" cy="35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20662" y="5761638"/>
            <a:ext cx="2408068" cy="42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938885"/>
            <a:ext cx="822896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43666" y="3558404"/>
            <a:ext cx="2853538" cy="262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5838" y="4194277"/>
            <a:ext cx="1927692" cy="262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5838" y="4809415"/>
            <a:ext cx="2079697" cy="31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05380" y="5452110"/>
            <a:ext cx="4634865" cy="106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16508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99260" y="5744210"/>
            <a:ext cx="5484495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2120" y="6398895"/>
            <a:ext cx="843724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757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407160" y="3446145"/>
            <a:ext cx="958024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8413" y="4361831"/>
            <a:ext cx="3342015" cy="343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8413" y="5182054"/>
            <a:ext cx="2665994" cy="39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60120" y="6059805"/>
            <a:ext cx="77831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animBg="1"/>
      <p:bldP spid="15" grpId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33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3933190"/>
            <a:ext cx="318516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513286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4690" y="3194728"/>
            <a:ext cx="3566219" cy="35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4690" y="4794289"/>
            <a:ext cx="4298883" cy="37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4485" y="5624830"/>
            <a:ext cx="836485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680" y="3933825"/>
            <a:ext cx="372681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2025-07-03T10:11:36Z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