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585" y="2277110"/>
            <a:ext cx="45796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509135"/>
            <a:ext cx="45872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923333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73706" y="6215650"/>
            <a:ext cx="255835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5611" y="6215650"/>
            <a:ext cx="457403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5861830"/>
            <a:ext cx="590327" cy="37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5852307"/>
            <a:ext cx="580806" cy="37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508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3771265"/>
            <a:ext cx="59575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120" y="4483735"/>
            <a:ext cx="765302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120" y="5205730"/>
            <a:ext cx="10666730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92505"/>
            <a:ext cx="1121709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20503" y="2475454"/>
            <a:ext cx="304685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3325679"/>
            <a:ext cx="304685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3148062"/>
            <a:ext cx="304685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813" y="3157587"/>
            <a:ext cx="304685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458" y="3148062"/>
            <a:ext cx="57128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3995792"/>
            <a:ext cx="571284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1410" y="4843523"/>
            <a:ext cx="304685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3576" y="4843523"/>
            <a:ext cx="56176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2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04285" y="5273675"/>
            <a:ext cx="68389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9670" y="5273675"/>
            <a:ext cx="68389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4163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5235" y="4157980"/>
            <a:ext cx="87884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821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6095" y="1865630"/>
            <a:ext cx="120078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5575" y="3136900"/>
            <a:ext cx="155130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19335" y="5951088"/>
            <a:ext cx="263896" cy="3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1548290"/>
            <a:ext cx="3380100" cy="286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111030"/>
            <a:ext cx="2723123" cy="229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24" y="5067799"/>
            <a:ext cx="552241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221" y="5067799"/>
            <a:ext cx="571284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506" y="5926215"/>
            <a:ext cx="847405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