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065" y="2132965"/>
            <a:ext cx="3101340" cy="2164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581525"/>
            <a:ext cx="546354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01763" y="1681449"/>
            <a:ext cx="3208715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8265" y="2491740"/>
            <a:ext cx="62414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9370" y="3368295"/>
            <a:ext cx="2151838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49370" y="4168832"/>
            <a:ext cx="2389874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4260"/>
            <a:ext cx="100994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03475" y="3804285"/>
            <a:ext cx="48514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2022" y="4577186"/>
            <a:ext cx="2128430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2022" y="5282025"/>
            <a:ext cx="2382825" cy="3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6440" y="6046470"/>
            <a:ext cx="734060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4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836930"/>
            <a:ext cx="2171700" cy="216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776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277870"/>
            <a:ext cx="529399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438029"/>
            <a:ext cx="4836876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6276975"/>
            <a:ext cx="95408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437380"/>
            <a:ext cx="529399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20750"/>
            <a:ext cx="998641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49077" y="5128784"/>
            <a:ext cx="385705" cy="3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7467" y="5111994"/>
            <a:ext cx="436014" cy="33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1148" y="5070020"/>
            <a:ext cx="679176" cy="3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7740" y="5968269"/>
            <a:ext cx="268316" cy="32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58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40000" y="2529217"/>
            <a:ext cx="1009269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3047" y="2529217"/>
            <a:ext cx="304685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79" y="3481930"/>
            <a:ext cx="1123526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9647" y="6340070"/>
            <a:ext cx="1142569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1410" y="3474488"/>
            <a:ext cx="590327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3438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2024380"/>
            <a:ext cx="963549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065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006090"/>
            <a:ext cx="10765790" cy="385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4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15667" y="3129337"/>
            <a:ext cx="5132040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915" y="3872865"/>
            <a:ext cx="515620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915" y="4761230"/>
            <a:ext cx="320929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0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82418" y="3253793"/>
            <a:ext cx="4522670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954" y="4130512"/>
            <a:ext cx="2151838" cy="343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954" y="4930994"/>
            <a:ext cx="2427959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2025-07-03T12:05:59Z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