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6920" y="2815590"/>
            <a:ext cx="8138160" cy="1226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83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29805" y="3314700"/>
            <a:ext cx="257746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9219" y="3690817"/>
            <a:ext cx="2665994" cy="4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10680" y="4033695"/>
            <a:ext cx="1142569" cy="4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10680" y="4757549"/>
            <a:ext cx="1075919" cy="2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7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319" y="3483948"/>
            <a:ext cx="9121511" cy="45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035" y="4189730"/>
            <a:ext cx="987107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16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3445" y="1950085"/>
            <a:ext cx="993711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163" y="2797148"/>
            <a:ext cx="1152090" cy="44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163" y="3493147"/>
            <a:ext cx="9111989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795" y="3950970"/>
            <a:ext cx="975868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42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920" y="2053590"/>
            <a:ext cx="78466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163" y="2825666"/>
            <a:ext cx="1028312" cy="4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163" y="3588364"/>
            <a:ext cx="7988463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795" y="4065270"/>
            <a:ext cx="943229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24000"/>
            <a:ext cx="11340000" cy="48253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5320" y="1885950"/>
            <a:ext cx="7947660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2720" y="3159858"/>
            <a:ext cx="9273853" cy="5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206" y="3922757"/>
            <a:ext cx="1066397" cy="47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4206" y="4657048"/>
            <a:ext cx="9502367" cy="24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4845" y="5046345"/>
            <a:ext cx="1011174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0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2495" y="2551430"/>
            <a:ext cx="955230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4685" y="3437095"/>
            <a:ext cx="1199697" cy="4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4845" y="4077970"/>
            <a:ext cx="1029525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5320" y="4639310"/>
            <a:ext cx="1039304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2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56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2959735"/>
            <a:ext cx="948563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685" y="3722478"/>
            <a:ext cx="1599596" cy="18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685" y="4170678"/>
            <a:ext cx="9502367" cy="2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320" y="4532630"/>
            <a:ext cx="970851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60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970" y="2680335"/>
            <a:ext cx="1012634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685" y="3473997"/>
            <a:ext cx="1723375" cy="47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685" y="4227174"/>
            <a:ext cx="9502367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320" y="4675505"/>
            <a:ext cx="103035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1340000" cy="5640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1655" y="1689735"/>
            <a:ext cx="48514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8260" y="1851640"/>
            <a:ext cx="199949" cy="19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8680" y="1573530"/>
            <a:ext cx="32321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98764" y="2680544"/>
            <a:ext cx="476070" cy="20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26522" y="2680544"/>
            <a:ext cx="333249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08286" y="3509448"/>
            <a:ext cx="485591" cy="20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35893" y="3357006"/>
            <a:ext cx="656977" cy="51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65263" y="4338352"/>
            <a:ext cx="476070" cy="2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204200" y="4103370"/>
            <a:ext cx="55943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37051" y="5176784"/>
            <a:ext cx="476070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83449" y="5176784"/>
            <a:ext cx="609370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560779" y="6005688"/>
            <a:ext cx="333249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797807" y="6005688"/>
            <a:ext cx="466549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565" y="937615"/>
            <a:ext cx="11340000" cy="57589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53434" y="2730127"/>
            <a:ext cx="476070" cy="2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71710" y="2400300"/>
            <a:ext cx="55943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38720" y="3406775"/>
            <a:ext cx="46736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71075" y="3406775"/>
            <a:ext cx="52133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83106" y="5066115"/>
            <a:ext cx="476070" cy="2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376204" y="5790748"/>
            <a:ext cx="171385" cy="14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35449" y="6410500"/>
            <a:ext cx="190428" cy="2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330" y="1700530"/>
            <a:ext cx="457200" cy="6178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7505" y="1700530"/>
            <a:ext cx="457200" cy="6178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7910" y="1700530"/>
            <a:ext cx="457200" cy="617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54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24080" y="2139521"/>
            <a:ext cx="314206" cy="2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123" y="2931065"/>
            <a:ext cx="285642" cy="2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24080" y="3789367"/>
            <a:ext cx="323727" cy="20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148810"/>
            <a:ext cx="11340000" cy="141714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823603" y="4455218"/>
            <a:ext cx="314205" cy="20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42646" y="5096762"/>
            <a:ext cx="285642" cy="25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55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82770" y="1977370"/>
            <a:ext cx="228513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4534" y="3350603"/>
            <a:ext cx="257078" cy="209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17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10528" y="1510238"/>
            <a:ext cx="238035" cy="21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0226" y="2884185"/>
            <a:ext cx="238035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62921" y="4248590"/>
            <a:ext cx="209471" cy="21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26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21560" y="2510790"/>
            <a:ext cx="94615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0925" y="2510790"/>
            <a:ext cx="59436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8136" y="2662971"/>
            <a:ext cx="485591" cy="21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05037" y="2662971"/>
            <a:ext cx="476070" cy="21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21560" y="3357245"/>
            <a:ext cx="671195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92040" y="3357245"/>
            <a:ext cx="671195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19720" y="3357245"/>
            <a:ext cx="671195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843260" y="3357245"/>
            <a:ext cx="671195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19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5163" y="2778615"/>
            <a:ext cx="2047103" cy="4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5163" y="3541617"/>
            <a:ext cx="1028312" cy="4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5163" y="4304619"/>
            <a:ext cx="837884" cy="4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95618" y="2778615"/>
            <a:ext cx="2047103" cy="4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368008" y="3541250"/>
            <a:ext cx="2047103" cy="4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845425" y="2708910"/>
            <a:ext cx="217043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824470" y="3501390"/>
            <a:ext cx="217043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8" grpId="0" animBg="1"/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590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123" y="2276330"/>
            <a:ext cx="2047103" cy="4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280" y="2895600"/>
            <a:ext cx="136461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280" y="3730625"/>
            <a:ext cx="95123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08598" y="2268710"/>
            <a:ext cx="2047103" cy="4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008755" y="2887980"/>
            <a:ext cx="136461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008755" y="3723005"/>
            <a:ext cx="127508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536023" y="2280140"/>
            <a:ext cx="2047103" cy="4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7536180" y="2899410"/>
            <a:ext cx="136461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536180" y="3734435"/>
            <a:ext cx="95123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2025-07-03T12:22:24Z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