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988820"/>
            <a:ext cx="309372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365625"/>
            <a:ext cx="579120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41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59380"/>
            <a:ext cx="294513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52535"/>
            <a:ext cx="2066146" cy="36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44110"/>
            <a:ext cx="86461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65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824480"/>
            <a:ext cx="358203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77206"/>
            <a:ext cx="1923324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4956175"/>
            <a:ext cx="56388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692505"/>
            <a:ext cx="69648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62035" y="3804943"/>
            <a:ext cx="339176" cy="24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3979" y="3804943"/>
            <a:ext cx="339176" cy="24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491" y="4834622"/>
            <a:ext cx="292393" cy="2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4491" y="4887276"/>
            <a:ext cx="292393" cy="2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4390" y="4834622"/>
            <a:ext cx="292393" cy="2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54390" y="4887276"/>
            <a:ext cx="292393" cy="2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62035" y="5718040"/>
            <a:ext cx="339176" cy="24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9652" y="5718040"/>
            <a:ext cx="339176" cy="25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434861"/>
            <a:ext cx="1009269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3073662"/>
            <a:ext cx="1056876" cy="5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3788738"/>
            <a:ext cx="1009269" cy="46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32273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99649" y="3435806"/>
            <a:ext cx="2450055" cy="72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9945" y="4556125"/>
            <a:ext cx="158877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99649" y="5958497"/>
            <a:ext cx="790592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1730" y="3329305"/>
            <a:ext cx="295719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71235" y="4481195"/>
            <a:ext cx="281940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42990" y="5705475"/>
            <a:ext cx="281940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2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9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013075"/>
            <a:ext cx="314198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3540" y="3089275"/>
            <a:ext cx="5320665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96410"/>
            <a:ext cx="1961515" cy="147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63476" y="4728884"/>
            <a:ext cx="1932846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63476" y="5900354"/>
            <a:ext cx="1199697" cy="35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5805805"/>
            <a:ext cx="314198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8" grpId="0" bldLvl="0" animBg="1"/>
      <p:bldP spid="19" grpId="0" animBg="1"/>
      <p:bldP spid="22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8870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4725670"/>
            <a:ext cx="487997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5949315"/>
            <a:ext cx="487997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8405"/>
            <a:ext cx="1065259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91360" y="4725670"/>
            <a:ext cx="487997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360" y="5843905"/>
            <a:ext cx="693166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15900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0910" y="2896870"/>
            <a:ext cx="378333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62405" y="4078605"/>
            <a:ext cx="378333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06550" y="5130165"/>
            <a:ext cx="378333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34795" y="5993765"/>
            <a:ext cx="662686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2025-07-03T08:48:47Z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