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920" y="2132965"/>
            <a:ext cx="326136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170" y="4509135"/>
            <a:ext cx="535686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3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3187065"/>
            <a:ext cx="8370570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4749948"/>
            <a:ext cx="3142065" cy="4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120" y="5550535"/>
            <a:ext cx="89477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675" y="908405"/>
            <a:ext cx="810944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25295" y="4356962"/>
            <a:ext cx="3663207" cy="31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8893" y="4922634"/>
            <a:ext cx="2893797" cy="30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8893" y="5501938"/>
            <a:ext cx="1504774" cy="30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8370" y="6074410"/>
            <a:ext cx="400812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650"/>
            <a:ext cx="810039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10996" y="4784956"/>
            <a:ext cx="795756" cy="36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1667" y="4784956"/>
            <a:ext cx="782153" cy="36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1564" y="4784956"/>
            <a:ext cx="802557" cy="36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7016" y="4784956"/>
            <a:ext cx="782153" cy="36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80795"/>
            <a:ext cx="112914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8811" y="3753377"/>
            <a:ext cx="587800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4961" y="4617435"/>
            <a:ext cx="559358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8770" y="5652406"/>
            <a:ext cx="568839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7650" y="5804328"/>
            <a:ext cx="597280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8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9722" y="1462457"/>
            <a:ext cx="2313702" cy="4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880" y="2339975"/>
            <a:ext cx="31400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0251" y="4991629"/>
            <a:ext cx="2665994" cy="50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2921" y="4991629"/>
            <a:ext cx="1085440" cy="4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9685"/>
            <a:ext cx="993648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4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2495" y="2292985"/>
            <a:ext cx="10816590" cy="295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3293547"/>
            <a:ext cx="5274861" cy="4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545" y="4084955"/>
            <a:ext cx="63169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284" y="4857628"/>
            <a:ext cx="5274861" cy="42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070" y="5648960"/>
            <a:ext cx="102679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79855"/>
            <a:ext cx="11340000" cy="577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2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01964" y="5205239"/>
            <a:ext cx="495113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768" y="5195714"/>
            <a:ext cx="523677" cy="3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5195714"/>
            <a:ext cx="742670" cy="3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6826" y="5195714"/>
            <a:ext cx="733148" cy="3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