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4293235"/>
            <a:ext cx="58293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450423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8295" y="2137410"/>
            <a:ext cx="790892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8295" y="2844165"/>
            <a:ext cx="878522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8295" y="3542665"/>
            <a:ext cx="86080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8295" y="4210685"/>
            <a:ext cx="738124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8295" y="4956175"/>
            <a:ext cx="9216390" cy="174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824470" y="4149090"/>
            <a:ext cx="182499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5" grpId="0" bldLvl="0" animBg="1"/>
      <p:bldP spid="32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9040"/>
            <a:ext cx="1130215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27309" y="5210340"/>
            <a:ext cx="1129266" cy="39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4327" y="6159855"/>
            <a:ext cx="303668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86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10705" y="4876165"/>
            <a:ext cx="13341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0705" y="5829779"/>
            <a:ext cx="599848" cy="3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08405"/>
            <a:ext cx="976558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02889" y="3739817"/>
            <a:ext cx="860945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936" y="3739817"/>
            <a:ext cx="1803885" cy="34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9858" y="4806726"/>
            <a:ext cx="901942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8938" y="4798519"/>
            <a:ext cx="1861282" cy="34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46257" y="5865428"/>
            <a:ext cx="885543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78291" y="5865428"/>
            <a:ext cx="901942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9396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7688" y="4665721"/>
            <a:ext cx="4220122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5885" y="5465445"/>
            <a:ext cx="775906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09517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11249" y="3614213"/>
            <a:ext cx="4482677" cy="33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4293235"/>
            <a:ext cx="548005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660" y="4941570"/>
            <a:ext cx="548005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890601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37105" y="2790825"/>
            <a:ext cx="455358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07789" y="3917251"/>
            <a:ext cx="2258283" cy="29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7789" y="4590874"/>
            <a:ext cx="2108728" cy="28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07789" y="5257012"/>
            <a:ext cx="1944217" cy="28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5315" y="5900420"/>
            <a:ext cx="478917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650"/>
            <a:ext cx="80660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6342" y="4475352"/>
            <a:ext cx="6758954" cy="27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1720" y="5078730"/>
            <a:ext cx="454469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1579" y="5688252"/>
            <a:ext cx="1909844" cy="26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1400" y="6264275"/>
            <a:ext cx="714629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764260"/>
            <a:ext cx="764663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