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1675" y="2132965"/>
            <a:ext cx="3139440" cy="22326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4293235"/>
            <a:ext cx="5341620" cy="1021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1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96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414779"/>
            <a:ext cx="3884735" cy="4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281667"/>
            <a:ext cx="1704332" cy="4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167505"/>
            <a:ext cx="10443845" cy="150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260"/>
            <a:ext cx="864425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83905" y="4184839"/>
            <a:ext cx="4209630" cy="334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2780" y="4845715"/>
            <a:ext cx="1618530" cy="32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42780" y="5506591"/>
            <a:ext cx="1066923" cy="334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21230" y="6189345"/>
            <a:ext cx="467995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8594967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375775" y="4135144"/>
            <a:ext cx="3666031" cy="32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36595" y="4842480"/>
            <a:ext cx="1811366" cy="25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36595" y="5477638"/>
            <a:ext cx="1414453" cy="29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14855" y="6134735"/>
            <a:ext cx="338264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72095" y="4122420"/>
            <a:ext cx="3665855" cy="223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348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520604" y="5699187"/>
            <a:ext cx="314206" cy="38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62569" y="6003881"/>
            <a:ext cx="1114005" cy="39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30125" y="6318096"/>
            <a:ext cx="304685" cy="38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99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1083" y="1786854"/>
            <a:ext cx="590327" cy="37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8211" y="2101671"/>
            <a:ext cx="580806" cy="37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69168" y="2950722"/>
            <a:ext cx="590327" cy="37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7506" y="2950722"/>
            <a:ext cx="1123526" cy="40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68161" y="3771154"/>
            <a:ext cx="590327" cy="38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14962" y="3771154"/>
            <a:ext cx="561764" cy="38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92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92544" y="1490827"/>
            <a:ext cx="599848" cy="3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3249" y="1490827"/>
            <a:ext cx="1161612" cy="39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3526" y="4807113"/>
            <a:ext cx="590327" cy="3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08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45138" y="3624924"/>
            <a:ext cx="380856" cy="39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20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01914" y="3157177"/>
            <a:ext cx="428463" cy="39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32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35869" y="3150720"/>
            <a:ext cx="342770" cy="40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09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92947" y="3615480"/>
            <a:ext cx="3151586" cy="39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4962" y="4444399"/>
            <a:ext cx="2170881" cy="32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54962" y="5168512"/>
            <a:ext cx="1409168" cy="4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26210" y="5839460"/>
            <a:ext cx="480441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08340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87272" y="3676419"/>
            <a:ext cx="4718122" cy="42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8504" y="4524019"/>
            <a:ext cx="2075229" cy="42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8504" y="5427505"/>
            <a:ext cx="2531221" cy="36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0815" y="6247130"/>
            <a:ext cx="655637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2025-07-03T10:31:39Z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