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1810" y="2907030"/>
            <a:ext cx="608838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3047" y="2805585"/>
            <a:ext cx="1542468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1565" y="2591435"/>
            <a:ext cx="14090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620" y="2591435"/>
            <a:ext cx="11709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6196" y="3405826"/>
            <a:ext cx="799798" cy="1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083" y="3405826"/>
            <a:ext cx="799798" cy="1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72141" y="3415353"/>
            <a:ext cx="552240" cy="1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73400" y="2349900"/>
            <a:ext cx="295163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4055" y="2359441"/>
            <a:ext cx="257078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2359441"/>
            <a:ext cx="342770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629410"/>
            <a:ext cx="3246120" cy="354330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5013325"/>
            <a:ext cx="6327775" cy="15201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039995" y="5013325"/>
            <a:ext cx="174307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312" y="2823708"/>
            <a:ext cx="8788261" cy="19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280768"/>
            <a:ext cx="1637682" cy="1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690217"/>
            <a:ext cx="9007254" cy="22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4137660"/>
            <a:ext cx="101955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120" y="2511096"/>
            <a:ext cx="2018539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2978265"/>
            <a:ext cx="9026297" cy="4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683785"/>
            <a:ext cx="8397884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4141419"/>
            <a:ext cx="9026297" cy="4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42" y="4837405"/>
            <a:ext cx="4598841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869" y="4856473"/>
            <a:ext cx="4237027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8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8" y="2376303"/>
            <a:ext cx="9102468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852461"/>
            <a:ext cx="1951889" cy="1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300050"/>
            <a:ext cx="9330982" cy="2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766686"/>
            <a:ext cx="2646952" cy="2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2065" y="3776209"/>
            <a:ext cx="6493602" cy="2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2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8" y="2396632"/>
            <a:ext cx="321823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2415699"/>
            <a:ext cx="5722367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2873311"/>
            <a:ext cx="1828110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340457"/>
            <a:ext cx="9330982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3788536"/>
            <a:ext cx="360861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5642" y="3798070"/>
            <a:ext cx="5570025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270" y="3107690"/>
            <a:ext cx="1000125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3793490"/>
            <a:ext cx="93021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562475"/>
            <a:ext cx="93116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163" y="5360942"/>
            <a:ext cx="8359798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5837548"/>
            <a:ext cx="9111989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9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445" y="2693035"/>
            <a:ext cx="103739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845" y="3446780"/>
            <a:ext cx="15379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4181465"/>
            <a:ext cx="9330982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795" y="4545330"/>
            <a:ext cx="1035939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12145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32027" y="1793785"/>
            <a:ext cx="338978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1735" y="1793785"/>
            <a:ext cx="320145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691" y="1793785"/>
            <a:ext cx="602627" cy="20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7647" y="1793785"/>
            <a:ext cx="743868" cy="20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1320" y="2425065"/>
            <a:ext cx="4210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9545" y="2575557"/>
            <a:ext cx="169489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48013" y="3357329"/>
            <a:ext cx="329562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84144" y="3357329"/>
            <a:ext cx="461386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87720" y="4139101"/>
            <a:ext cx="612043" cy="19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36835" y="3926840"/>
            <a:ext cx="4667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435" y="5367655"/>
            <a:ext cx="476250" cy="6235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5367655"/>
            <a:ext cx="476250" cy="6235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4795" y="5373370"/>
            <a:ext cx="476250" cy="6235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6165215"/>
            <a:ext cx="476250" cy="6235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320" y="6165215"/>
            <a:ext cx="476250" cy="6235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6165215"/>
            <a:ext cx="476250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7808" y="1376550"/>
            <a:ext cx="885491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1891406"/>
            <a:ext cx="190428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7984" y="2368125"/>
            <a:ext cx="199949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826" y="2844843"/>
            <a:ext cx="771234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8765" y="3331096"/>
            <a:ext cx="609370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57682" y="3331096"/>
            <a:ext cx="599848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3425" y="3798281"/>
            <a:ext cx="866448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617" y="4723115"/>
            <a:ext cx="561763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16574" y="5228437"/>
            <a:ext cx="476070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20906" y="5705156"/>
            <a:ext cx="333249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73400" y="2329335"/>
            <a:ext cx="32372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2805772"/>
            <a:ext cx="32372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1209" y="2120729"/>
            <a:ext cx="295163" cy="1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420975"/>
            <a:ext cx="11340000" cy="2545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59177" y="2649813"/>
            <a:ext cx="295164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8699" y="3736797"/>
            <a:ext cx="276121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0135" y="4232614"/>
            <a:ext cx="314206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9177" y="4671221"/>
            <a:ext cx="304686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87405" y="1814616"/>
            <a:ext cx="257078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357" y="3033955"/>
            <a:ext cx="228513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8740" y="4710545"/>
            <a:ext cx="257078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584" y="1872788"/>
            <a:ext cx="2189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4315284"/>
            <a:ext cx="209471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2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48855" y="2253615"/>
            <a:ext cx="4483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075" y="2253615"/>
            <a:ext cx="4921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239" y="2406070"/>
            <a:ext cx="323727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891" y="2406070"/>
            <a:ext cx="333249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5360" y="3006725"/>
            <a:ext cx="44767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9330" y="3006725"/>
            <a:ext cx="4260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3290" y="3006725"/>
            <a:ext cx="38354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58380" y="3159125"/>
            <a:ext cx="44767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320" y="2569210"/>
            <a:ext cx="22555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198495"/>
            <a:ext cx="22555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861435"/>
            <a:ext cx="22555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792220" y="2569210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48075" y="3198495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575685" y="3933190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536180" y="2565400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464425" y="3198495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320280" y="3933190"/>
            <a:ext cx="316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2025-07-03T12:50:21Z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