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2" userDrawn="1">
          <p15:clr>
            <a:srgbClr val="A4A3A4"/>
          </p15:clr>
        </p15:guide>
        <p15:guide id="2" pos="37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2"/>
        <p:guide pos="379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95775" y="1988820"/>
            <a:ext cx="3093720" cy="20955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450" y="4365625"/>
            <a:ext cx="6469380" cy="7848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1675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4" y="2939148"/>
            <a:ext cx="2447002" cy="333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777665"/>
            <a:ext cx="2408916" cy="428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4654297"/>
            <a:ext cx="6027052" cy="428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332460"/>
            <a:ext cx="11340000" cy="186516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5" y="1845030"/>
            <a:ext cx="11340000" cy="4911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9795889" cy="586800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551180" y="2049145"/>
            <a:ext cx="3177540" cy="894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7025" y="3281045"/>
            <a:ext cx="2872105" cy="898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27025" y="4457065"/>
            <a:ext cx="2179320" cy="866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86385" y="5661660"/>
            <a:ext cx="7397115" cy="897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295775" y="836930"/>
            <a:ext cx="2179320" cy="866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4871720" y="2077085"/>
            <a:ext cx="3315335" cy="1066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4224020" y="3143885"/>
            <a:ext cx="3315335" cy="1066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4368165" y="4581525"/>
            <a:ext cx="3315335" cy="1066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0" grpId="0" bldLvl="0" animBg="1"/>
      <p:bldP spid="28" grpId="0" bldLvl="0" animBg="1"/>
      <p:bldP spid="33" grpId="0" bldLvl="0" animBg="1"/>
      <p:bldP spid="2" grpId="0" bldLvl="0" animBg="1"/>
      <p:bldP spid="38" grpId="0" bldLvl="0" animBg="1"/>
      <p:bldP spid="39" grpId="0" bldLvl="0" animBg="1"/>
      <p:bldP spid="4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25479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767080" y="4221480"/>
            <a:ext cx="3679825" cy="1304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95325" y="5589270"/>
            <a:ext cx="3679825" cy="1304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5520055" y="4077335"/>
            <a:ext cx="3679825" cy="1304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5951855" y="5589270"/>
            <a:ext cx="3679825" cy="1304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9" grpId="0" bldLvl="0" animBg="1"/>
      <p:bldP spid="30" grpId="0" bldLvl="0" animBg="1"/>
      <p:bldP spid="3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908405"/>
            <a:ext cx="10096121" cy="5868000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1127760" y="2348865"/>
            <a:ext cx="2785110" cy="973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1225" y="3645535"/>
            <a:ext cx="2785110" cy="973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807710" y="2348865"/>
            <a:ext cx="2785110" cy="973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5807710" y="3501390"/>
            <a:ext cx="2785110" cy="973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87845" y="5805805"/>
            <a:ext cx="1301750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989685"/>
            <a:ext cx="9580025" cy="5868000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3541464" y="6052746"/>
            <a:ext cx="361965" cy="313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60235" y="3068955"/>
            <a:ext cx="3495675" cy="1201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5807710" y="4365625"/>
            <a:ext cx="3495675" cy="1201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5807710" y="5805805"/>
            <a:ext cx="3495675" cy="1201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" grpId="0" bldLvl="0" animBg="1"/>
      <p:bldP spid="25" grpId="0" bldLvl="0" animBg="1"/>
      <p:bldP spid="2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91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78589" y="4815680"/>
            <a:ext cx="495113" cy="495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286614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809615" y="2762250"/>
            <a:ext cx="4319270" cy="829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088255" y="3994785"/>
            <a:ext cx="4319270" cy="912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015865" y="5229225"/>
            <a:ext cx="4319270" cy="912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2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69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05868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14" y="2967195"/>
            <a:ext cx="1999496" cy="866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4367466"/>
            <a:ext cx="1913803" cy="428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5224780"/>
            <a:ext cx="10323195" cy="1203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82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2025-07-03T08:39:05Z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0803F182AC044BA3913AF2E555CD301E</vt:lpwstr>
  </property>
</Properties>
</file>