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040" y="2205355"/>
            <a:ext cx="3169920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660" y="4509135"/>
            <a:ext cx="696468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575" y="692505"/>
            <a:ext cx="8776375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03195" y="3449955"/>
            <a:ext cx="308419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59560" y="4437380"/>
            <a:ext cx="308419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31620" y="5373370"/>
            <a:ext cx="308419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87805" y="5949315"/>
            <a:ext cx="663003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986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508250"/>
            <a:ext cx="1932940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42690"/>
            <a:ext cx="2527300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951730"/>
            <a:ext cx="6453505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9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59710" y="2863850"/>
            <a:ext cx="56197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0325" y="4523105"/>
            <a:ext cx="61722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1340000" cy="58206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00941" y="4328411"/>
            <a:ext cx="495114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6765" y="5576570"/>
            <a:ext cx="1332865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87994" y="5833595"/>
            <a:ext cx="533198" cy="4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59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86599" y="1844546"/>
            <a:ext cx="533197" cy="48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3790" y="3094990"/>
            <a:ext cx="808990" cy="1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1259" y="3343405"/>
            <a:ext cx="552241" cy="50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60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02468" y="3037072"/>
            <a:ext cx="495113" cy="45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2317" y="3017987"/>
            <a:ext cx="561763" cy="50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46520" y="3971925"/>
            <a:ext cx="1250315" cy="150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3904" y="4229882"/>
            <a:ext cx="533198" cy="48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40" y="989685"/>
            <a:ext cx="106083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2472" y="2131180"/>
            <a:ext cx="970872" cy="46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0777" y="3388609"/>
            <a:ext cx="2075351" cy="47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6695" y="4664075"/>
            <a:ext cx="16052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0600" y="5297170"/>
            <a:ext cx="16852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7394" y="5912384"/>
            <a:ext cx="2440542" cy="44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80795"/>
            <a:ext cx="9821891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859280" y="3543300"/>
            <a:ext cx="2694305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87805" y="4725670"/>
            <a:ext cx="1621790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6090" y="3501390"/>
            <a:ext cx="355790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744335" y="4797425"/>
            <a:ext cx="355790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527800" y="6021705"/>
            <a:ext cx="355790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9924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2937510"/>
            <a:ext cx="2836545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135" y="4293235"/>
            <a:ext cx="2836545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880100" y="2853055"/>
            <a:ext cx="407352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807710" y="4149090"/>
            <a:ext cx="407352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807710" y="5589270"/>
            <a:ext cx="407352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86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445" y="4509135"/>
            <a:ext cx="3947160" cy="155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4043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7625" y="2781300"/>
            <a:ext cx="336804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4005580"/>
            <a:ext cx="336804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5229860"/>
            <a:ext cx="799211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