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3964"/>
          <a:stretch>
            <a:fillRect/>
          </a:stretch>
        </p:blipFill>
        <p:spPr>
          <a:xfrm>
            <a:off x="4453890" y="2061210"/>
            <a:ext cx="3154045" cy="22021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4293235"/>
            <a:ext cx="5128260" cy="1104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618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357479"/>
            <a:ext cx="2447002" cy="361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186430"/>
            <a:ext cx="491744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4015105"/>
            <a:ext cx="1206373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485265"/>
            <a:ext cx="10058400" cy="54133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82"/>
          <a:stretch>
            <a:fillRect/>
          </a:stretch>
        </p:blipFill>
        <p:spPr>
          <a:xfrm>
            <a:off x="1343660" y="332740"/>
            <a:ext cx="9737090" cy="1522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522460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4485" y="2275840"/>
            <a:ext cx="9599930" cy="127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4485" y="3839845"/>
            <a:ext cx="1026604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4660" y="4626379"/>
            <a:ext cx="1183887" cy="371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4660" y="5457090"/>
            <a:ext cx="4302635" cy="31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4485" y="6208395"/>
            <a:ext cx="839343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4" grpId="0" bldLvl="0" animBg="1"/>
      <p:bldP spid="30" grpId="0" animBg="1"/>
      <p:bldP spid="31" grpId="0" animBg="1"/>
      <p:bldP spid="3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8287793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66215" y="3708400"/>
            <a:ext cx="3079750" cy="8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3290" y="4857565"/>
            <a:ext cx="1753588" cy="264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3160" y="5305425"/>
            <a:ext cx="243586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32205" y="6075680"/>
            <a:ext cx="621411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9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64260"/>
            <a:ext cx="10113465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888635" y="3575125"/>
            <a:ext cx="1044463" cy="407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96017" y="4441313"/>
            <a:ext cx="237764" cy="331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42914" y="4441313"/>
            <a:ext cx="237764" cy="331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81254" y="5273533"/>
            <a:ext cx="237764" cy="322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38475" y="6046309"/>
            <a:ext cx="959547" cy="407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04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57934" y="2463590"/>
            <a:ext cx="447506" cy="400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91133" y="2463590"/>
            <a:ext cx="571283" cy="371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11385" y="3398051"/>
            <a:ext cx="1428211" cy="400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24483" y="5238367"/>
            <a:ext cx="580807" cy="371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78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43778" y="2485827"/>
            <a:ext cx="580806" cy="372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612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443173" y="3842518"/>
            <a:ext cx="418942" cy="361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67002" y="5642155"/>
            <a:ext cx="504634" cy="50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68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29168" y="2748208"/>
            <a:ext cx="504634" cy="504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05340" y="4958311"/>
            <a:ext cx="418942" cy="361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31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64483" y="2864423"/>
            <a:ext cx="5846146" cy="41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54962" y="3713246"/>
            <a:ext cx="4617884" cy="391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88110" y="4562070"/>
            <a:ext cx="3884735" cy="391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88110" y="5449043"/>
            <a:ext cx="2713602" cy="362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749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074105" y="2798467"/>
            <a:ext cx="3389622" cy="353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74105" y="3600014"/>
            <a:ext cx="2913551" cy="410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605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97833" y="4689892"/>
            <a:ext cx="4941612" cy="361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97833" y="5508757"/>
            <a:ext cx="3732392" cy="390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68</cp:revision>
  <dcterms:created xsi:type="dcterms:W3CDTF">2015-09-16T06:44:00Z</dcterms:created>
  <dcterms:modified xsi:type="dcterms:W3CDTF">2025-07-03T10:15:32Z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