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964"/>
          <a:stretch>
            <a:fillRect/>
          </a:stretch>
        </p:blipFill>
        <p:spPr>
          <a:xfrm>
            <a:off x="4453890" y="2061210"/>
            <a:ext cx="3154045" cy="2202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4365625"/>
            <a:ext cx="5722620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471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7625" y="2132965"/>
            <a:ext cx="840676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529455"/>
            <a:ext cx="10828655" cy="139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2997200"/>
            <a:ext cx="840676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-24765" y="3789045"/>
            <a:ext cx="840676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799121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6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6256642"/>
            <a:ext cx="1894760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0795"/>
            <a:ext cx="1049628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57741" y="5375176"/>
            <a:ext cx="467087" cy="46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57741" y="6195814"/>
            <a:ext cx="467087" cy="46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63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05340" y="2348537"/>
            <a:ext cx="428463" cy="36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9168" y="5788860"/>
            <a:ext cx="504634" cy="5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54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97329" y="5864400"/>
            <a:ext cx="266599" cy="37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4156" y="5864400"/>
            <a:ext cx="266599" cy="37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230" y="3512185"/>
            <a:ext cx="3295015" cy="18275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3623310"/>
            <a:ext cx="3218180" cy="180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8110"/>
          </a:xfrm>
          <a:prstGeom prst="rect">
            <a:avLst/>
          </a:prstGeom>
        </p:spPr>
      </p:pic>
      <p:sp useBgFill="1">
        <p:nvSpPr>
          <p:cNvPr id="58" name="矩形 57"/>
          <p:cNvSpPr/>
          <p:nvPr/>
        </p:nvSpPr>
        <p:spPr bwMode="white">
          <a:xfrm>
            <a:off x="1759647" y="4813638"/>
            <a:ext cx="314206" cy="37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6825037" y="4813638"/>
            <a:ext cx="266599" cy="37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334770"/>
            <a:ext cx="3774440" cy="3162935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3"/>
          <a:srcRect t="12673"/>
          <a:stretch>
            <a:fillRect/>
          </a:stretch>
        </p:blipFill>
        <p:spPr>
          <a:xfrm>
            <a:off x="5664200" y="1629410"/>
            <a:ext cx="290068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01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1769168" y="4719211"/>
            <a:ext cx="304685" cy="37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796473" y="4728735"/>
            <a:ext cx="314205" cy="36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143125"/>
            <a:ext cx="4193540" cy="221805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1341755"/>
            <a:ext cx="4202430" cy="315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9322733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1845310"/>
            <a:ext cx="8023860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8405"/>
            <a:ext cx="1126985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81075"/>
            <a:ext cx="9986010" cy="564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85395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2025-07-03T09:53:23Z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