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02" r:id="rId3"/>
    <p:sldId id="324" r:id="rId4"/>
    <p:sldId id="340" r:id="rId5"/>
    <p:sldId id="339" r:id="rId6"/>
    <p:sldId id="338" r:id="rId7"/>
    <p:sldId id="337" r:id="rId8"/>
    <p:sldId id="336" r:id="rId9"/>
    <p:sldId id="335" r:id="rId10"/>
    <p:sldId id="334" r:id="rId11"/>
    <p:sldId id="333" r:id="rId12"/>
    <p:sldId id="332" r:id="rId13"/>
    <p:sldId id="331" r:id="rId14"/>
    <p:sldId id="330" r:id="rId15"/>
    <p:sldId id="329" r:id="rId16"/>
    <p:sldId id="328" r:id="rId17"/>
    <p:sldId id="327" r:id="rId18"/>
    <p:sldId id="326" r:id="rId19"/>
    <p:sldId id="325" r:id="rId20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gs" Target="tags/tag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handoutMaster" Target="handoutMasters/handoutMaster1.xml"/><Relationship Id="rId21" Type="http://schemas.openxmlformats.org/officeDocument/2006/relationships/notesMaster" Target="notesMasters/notesMaster1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01240" y="2903220"/>
            <a:ext cx="7589520" cy="10515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9977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45591" y="2728620"/>
            <a:ext cx="1666246" cy="23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682720" y="2738143"/>
            <a:ext cx="1666246" cy="2285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557934" y="2728620"/>
            <a:ext cx="1532947" cy="23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826297" y="3233335"/>
            <a:ext cx="685541" cy="180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539647" y="3242858"/>
            <a:ext cx="561763" cy="171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414861" y="3233335"/>
            <a:ext cx="676020" cy="180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3706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302619" y="3683082"/>
            <a:ext cx="1647204" cy="228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444181" y="3692613"/>
            <a:ext cx="2018539" cy="228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83627" y="4159648"/>
            <a:ext cx="1256826" cy="228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463224" y="4150117"/>
            <a:ext cx="1770982" cy="228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83627" y="4645746"/>
            <a:ext cx="999748" cy="209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548664" y="4664809"/>
            <a:ext cx="685541" cy="171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6443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397833" y="2941089"/>
            <a:ext cx="8797783" cy="209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69319" y="3437137"/>
            <a:ext cx="1399647" cy="181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69319" y="3885488"/>
            <a:ext cx="9026297" cy="228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59798" y="4362458"/>
            <a:ext cx="4303677" cy="2384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653904" y="4381536"/>
            <a:ext cx="4541712" cy="2003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7311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74156" y="2414982"/>
            <a:ext cx="8797783" cy="2286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5163" y="2891375"/>
            <a:ext cx="1380604" cy="2286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55163" y="3396352"/>
            <a:ext cx="9016775" cy="200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45642" y="3853689"/>
            <a:ext cx="3618136" cy="238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568463" y="3863217"/>
            <a:ext cx="5103476" cy="200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8721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83677" y="1882736"/>
            <a:ext cx="8788261" cy="229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5163" y="2388723"/>
            <a:ext cx="1142569" cy="181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55163" y="2846974"/>
            <a:ext cx="9016775" cy="219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36120" y="3314773"/>
            <a:ext cx="2504130" cy="238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425894" y="3333867"/>
            <a:ext cx="6246045" cy="200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4669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93198" y="2415764"/>
            <a:ext cx="9102468" cy="238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64685" y="2902004"/>
            <a:ext cx="2199445" cy="238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64685" y="3426380"/>
            <a:ext cx="9330982" cy="200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64685" y="3893552"/>
            <a:ext cx="3084937" cy="247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130478" y="3912620"/>
            <a:ext cx="5865188" cy="209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8192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12241" y="2959773"/>
            <a:ext cx="9083425" cy="238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64685" y="3446171"/>
            <a:ext cx="2447002" cy="238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64685" y="3961181"/>
            <a:ext cx="9330982" cy="209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45642" y="4447579"/>
            <a:ext cx="3618136" cy="238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425642" y="4457117"/>
            <a:ext cx="5570025" cy="209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0834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893445" y="3013710"/>
            <a:ext cx="9439275" cy="481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64685" y="3781011"/>
            <a:ext cx="980705" cy="467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64685" y="4544298"/>
            <a:ext cx="9330982" cy="209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45795" y="5021580"/>
            <a:ext cx="10575290" cy="287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animBg="1"/>
      <p:bldP spid="10" grpId="0" animBg="1"/>
      <p:bldP spid="11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4948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02720" y="2482828"/>
            <a:ext cx="8407405" cy="238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64685" y="2978731"/>
            <a:ext cx="1932846" cy="238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64845" y="3390265"/>
            <a:ext cx="8782685" cy="313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12495" y="3989705"/>
            <a:ext cx="8534400" cy="260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64685" y="4485511"/>
            <a:ext cx="1294911" cy="200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64685" y="4943267"/>
            <a:ext cx="8645440" cy="238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45795" y="5439410"/>
            <a:ext cx="9479915" cy="651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bldLvl="0" animBg="1"/>
      <p:bldP spid="9" grpId="0" bldLvl="0" animBg="1"/>
      <p:bldP spid="11" grpId="0" animBg="1"/>
      <p:bldP spid="12" grpId="0" animBg="1"/>
      <p:bldP spid="1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3516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805743" y="1987288"/>
            <a:ext cx="1799546" cy="228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88261" y="2502508"/>
            <a:ext cx="1751939" cy="276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425642" y="2502508"/>
            <a:ext cx="1761460" cy="276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88261" y="3237173"/>
            <a:ext cx="323727" cy="200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140000" y="3237173"/>
            <a:ext cx="342770" cy="200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862871" y="3246714"/>
            <a:ext cx="333249" cy="200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425138" y="3399372"/>
            <a:ext cx="342770" cy="200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187858" y="3943215"/>
            <a:ext cx="199949" cy="200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415617" y="3952756"/>
            <a:ext cx="323727" cy="1908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140000" y="4487058"/>
            <a:ext cx="485591" cy="200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5853853" y="4487058"/>
            <a:ext cx="476070" cy="200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 animBg="1"/>
      <p:bldP spid="10" grpId="0" animBg="1"/>
      <p:bldP spid="11" grpId="0" animBg="1"/>
      <p:bldP spid="12" grpId="0" animBg="1"/>
      <p:bldP spid="14" grpId="0" animBg="1"/>
      <p:bldP spid="15" grpId="0" animBg="1"/>
      <p:bldP spid="17" grpId="0" animBg="1"/>
      <p:bldP spid="1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5023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597279" y="2701058"/>
            <a:ext cx="609370" cy="209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301612" y="2701058"/>
            <a:ext cx="599848" cy="209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129722" y="2701058"/>
            <a:ext cx="723627" cy="209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563995" y="3377565"/>
            <a:ext cx="492125" cy="698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167304" y="3530116"/>
            <a:ext cx="761712" cy="219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262770" y="4244821"/>
            <a:ext cx="333249" cy="200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473753" y="4778468"/>
            <a:ext cx="342770" cy="200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8891183" y="5321644"/>
            <a:ext cx="609370" cy="209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bldLvl="0" animBg="1"/>
      <p:bldP spid="10" grpId="0" animBg="1"/>
      <p:bldP spid="13" grpId="0" animBg="1"/>
      <p:bldP spid="14" grpId="0" animBg="1"/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1861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863123" y="1405323"/>
            <a:ext cx="485591" cy="200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26347" y="1949292"/>
            <a:ext cx="333249" cy="200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759143" y="3027687"/>
            <a:ext cx="333249" cy="200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4007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700251" y="2119656"/>
            <a:ext cx="295163" cy="257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690730" y="3043897"/>
            <a:ext cx="304685" cy="190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690730" y="3891912"/>
            <a:ext cx="323726" cy="219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700251" y="4577947"/>
            <a:ext cx="295163" cy="257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700251" y="5178227"/>
            <a:ext cx="285642" cy="181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  <p:bldP spid="11" grpId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4318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644130" y="1938331"/>
            <a:ext cx="228513" cy="209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566952" y="3471762"/>
            <a:ext cx="209471" cy="209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062569" y="5005193"/>
            <a:ext cx="218992" cy="209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5613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262770" y="1396141"/>
            <a:ext cx="209471" cy="210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349219" y="2419429"/>
            <a:ext cx="218992" cy="219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2489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426146" y="2427477"/>
            <a:ext cx="171385" cy="200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120705" y="2379720"/>
            <a:ext cx="609370" cy="267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824785" y="2389271"/>
            <a:ext cx="609370" cy="2578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833551" y="2427477"/>
            <a:ext cx="466549" cy="210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416624" y="2933702"/>
            <a:ext cx="342770" cy="200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406347" y="2895496"/>
            <a:ext cx="609370" cy="267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110428" y="2933702"/>
            <a:ext cx="199949" cy="200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538387" y="2943253"/>
            <a:ext cx="190428" cy="191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0659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55163" y="2758018"/>
            <a:ext cx="2009017" cy="4573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51815" y="3502025"/>
            <a:ext cx="2009140" cy="528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60045" y="4245610"/>
            <a:ext cx="2009140" cy="505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943193" y="2758018"/>
            <a:ext cx="2009017" cy="4573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3839845" y="3502025"/>
            <a:ext cx="2009140" cy="528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3648075" y="4245610"/>
            <a:ext cx="2009140" cy="505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7927818" y="2758018"/>
            <a:ext cx="2009017" cy="4573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7824470" y="3502025"/>
            <a:ext cx="2009140" cy="528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7632700" y="4245610"/>
            <a:ext cx="2009140" cy="505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 bldLvl="0" animBg="1"/>
      <p:bldP spid="22" grpId="0" bldLvl="0" animBg="1"/>
      <p:bldP spid="23" grpId="0" bldLvl="0" animBg="1"/>
      <p:bldP spid="24" grpId="0" bldLvl="0" animBg="1"/>
      <p:bldP spid="25" grpId="0" bldLvl="0" animBg="1"/>
      <p:bldP spid="28" grpId="0" bldLvl="0" animBg="1"/>
      <p:bldP spid="29" grpId="0" bldLvl="0" animBg="1"/>
      <p:bldP spid="30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67</cp:revision>
  <dcterms:created xsi:type="dcterms:W3CDTF">2015-09-16T06:44:00Z</dcterms:created>
  <dcterms:modified xsi:type="dcterms:W3CDTF">2025-07-03T12:43:34Z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2052-12.1.0.20305</vt:lpwstr>
  </property>
  <property fmtid="{D5CDD505-2E9C-101B-9397-08002B2CF9AE}" pid="3" name="ICV">
    <vt:lpwstr>0803F182AC044BA3913AF2E555CD301E</vt:lpwstr>
  </property>
</Properties>
</file>