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725670"/>
            <a:ext cx="429768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724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4367" y="2506471"/>
            <a:ext cx="2690142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5155" y="3345815"/>
            <a:ext cx="437261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0431" y="4222584"/>
            <a:ext cx="2791483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0431" y="5043735"/>
            <a:ext cx="2828335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36650"/>
            <a:ext cx="1028025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83607" y="4172508"/>
            <a:ext cx="3090118" cy="31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5184" y="4950299"/>
            <a:ext cx="1562322" cy="3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460" y="5603875"/>
            <a:ext cx="371411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76705"/>
            <a:ext cx="360997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31712"/>
            <a:ext cx="2932594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818890"/>
            <a:ext cx="73285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1412875"/>
            <a:ext cx="3609975" cy="306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72282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12597" y="4442256"/>
            <a:ext cx="540192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811" y="5262514"/>
            <a:ext cx="540192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9062" y="5289555"/>
            <a:ext cx="747266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0606" y="6082772"/>
            <a:ext cx="540192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1586166"/>
            <a:ext cx="561763" cy="4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1586166"/>
            <a:ext cx="1114005" cy="4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3311221"/>
            <a:ext cx="971183" cy="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7285" y="4886960"/>
            <a:ext cx="18535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2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6020" y="1471996"/>
            <a:ext cx="990226" cy="43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345" y="3255666"/>
            <a:ext cx="266599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780" y="3885197"/>
            <a:ext cx="314206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7254" y="4734110"/>
            <a:ext cx="266599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8211" y="5363640"/>
            <a:ext cx="304685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046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60566" y="6252464"/>
            <a:ext cx="463013" cy="4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680" y="6252464"/>
            <a:ext cx="454277" cy="4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4609801"/>
            <a:ext cx="495113" cy="5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4609801"/>
            <a:ext cx="504634" cy="5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6138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24412" y="6263281"/>
            <a:ext cx="434921" cy="43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0073" y="6263281"/>
            <a:ext cx="443286" cy="43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545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54667" y="3563427"/>
            <a:ext cx="3263585" cy="322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478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00644" y="4067662"/>
            <a:ext cx="2252591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3082" y="4798216"/>
            <a:ext cx="3327870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9888" y="5536626"/>
            <a:ext cx="2574388" cy="29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9888" y="6235759"/>
            <a:ext cx="2378171" cy="3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