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6"/>
  </p:handoutMasterIdLst>
  <p:sldIdLst>
    <p:sldId id="302" r:id="rId3"/>
    <p:sldId id="324" r:id="rId4"/>
    <p:sldId id="334" r:id="rId5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964"/>
          <a:stretch>
            <a:fillRect/>
          </a:stretch>
        </p:blipFill>
        <p:spPr>
          <a:xfrm>
            <a:off x="4453890" y="2061210"/>
            <a:ext cx="3154045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365625"/>
            <a:ext cx="569976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1032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5953" y="4840435"/>
            <a:ext cx="1509932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4300" y="4831165"/>
            <a:ext cx="1528460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9435" y="5748909"/>
            <a:ext cx="1204240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9105" y="5748655"/>
            <a:ext cx="173799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8327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268730"/>
            <a:ext cx="2400300" cy="166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76964"/>
            <a:ext cx="3389622" cy="4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35528"/>
            <a:ext cx="4360806" cy="4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03631"/>
            <a:ext cx="5084433" cy="4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62425"/>
            <a:ext cx="93922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034152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00242" y="5428938"/>
            <a:ext cx="885671" cy="41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100" y="6272191"/>
            <a:ext cx="408103" cy="35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1490785"/>
            <a:ext cx="971183" cy="4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2386420"/>
            <a:ext cx="1066397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937" y="2538869"/>
            <a:ext cx="28564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0453" y="3263000"/>
            <a:ext cx="971183" cy="4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4332" y="4177692"/>
            <a:ext cx="333249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2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69219" y="1519514"/>
            <a:ext cx="971183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7884" y="1519514"/>
            <a:ext cx="1085440" cy="4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4685" y="3254467"/>
            <a:ext cx="1114005" cy="5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82569" y="4141010"/>
            <a:ext cx="1133047" cy="5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4950" y="4986655"/>
            <a:ext cx="145415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7002" y="1481318"/>
            <a:ext cx="1085440" cy="4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2358107"/>
            <a:ext cx="1085440" cy="4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083" y="4187927"/>
            <a:ext cx="304686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5064715"/>
            <a:ext cx="304685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65" y="3110806"/>
            <a:ext cx="866448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302" y="3110806"/>
            <a:ext cx="1142569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135" y="3110865"/>
            <a:ext cx="9563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6397" y="4235266"/>
            <a:ext cx="837884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634" y="4235266"/>
            <a:ext cx="1123526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0201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90917" y="3245200"/>
            <a:ext cx="3462095" cy="3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95" y="890625"/>
            <a:ext cx="97405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74417" y="2060951"/>
            <a:ext cx="4547202" cy="450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405"/>
            <a:ext cx="103954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7756" y="5387994"/>
            <a:ext cx="907748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2511" y="5387994"/>
            <a:ext cx="1204512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0646" y="6252476"/>
            <a:ext cx="1143413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4188" y="6252476"/>
            <a:ext cx="689539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