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2132965"/>
            <a:ext cx="3139440" cy="2232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4365625"/>
            <a:ext cx="729996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8391607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590" y="2493645"/>
            <a:ext cx="3216910" cy="3053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2493645"/>
            <a:ext cx="3216910" cy="3053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990857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29145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68237" y="3986550"/>
            <a:ext cx="559358" cy="44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5906" y="4822122"/>
            <a:ext cx="3327708" cy="51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4938" y="4822122"/>
            <a:ext cx="3763817" cy="47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73330" y="5743151"/>
            <a:ext cx="597280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562" y="6360336"/>
            <a:ext cx="843777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3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35450" y="2339975"/>
            <a:ext cx="35731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9168" y="2339764"/>
            <a:ext cx="1142569" cy="4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35214" y="3264799"/>
            <a:ext cx="590327" cy="38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3429635"/>
            <a:ext cx="121856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20957" y="3894204"/>
            <a:ext cx="847405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1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41377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58920" y="3176905"/>
            <a:ext cx="602234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51325" y="4620895"/>
            <a:ext cx="69519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41805" y="5460365"/>
            <a:ext cx="78676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2359847"/>
            <a:ext cx="180906" cy="7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4080" y="2331212"/>
            <a:ext cx="2142317" cy="41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1259" y="3037537"/>
            <a:ext cx="1599596" cy="41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667" y="2989813"/>
            <a:ext cx="1599596" cy="51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960046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91757" y="2288636"/>
            <a:ext cx="354677" cy="30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1757" y="3281433"/>
            <a:ext cx="362737" cy="30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1757" y="4282303"/>
            <a:ext cx="354677" cy="30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1757" y="6284041"/>
            <a:ext cx="362737" cy="30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6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67830" y="2748915"/>
            <a:ext cx="426783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67830" y="3616325"/>
            <a:ext cx="426783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67830" y="4478655"/>
            <a:ext cx="426783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92505"/>
            <a:ext cx="1104280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10394" y="4991372"/>
            <a:ext cx="1066265" cy="48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1510" y="5812790"/>
            <a:ext cx="22999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5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9949" y="4267146"/>
            <a:ext cx="733149" cy="40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8790" y="4190829"/>
            <a:ext cx="837884" cy="49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8992" y="5182952"/>
            <a:ext cx="714106" cy="40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8312" y="5106634"/>
            <a:ext cx="828362" cy="49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2025-07-03T10:18:50Z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